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392" r:id="rId2"/>
    <p:sldId id="397" r:id="rId3"/>
    <p:sldId id="398" r:id="rId4"/>
    <p:sldId id="399" r:id="rId5"/>
  </p:sldIdLst>
  <p:sldSz cx="9144000" cy="5143500" type="screen16x9"/>
  <p:notesSz cx="6797675" cy="9926638"/>
  <p:custDataLst>
    <p:tags r:id="rId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1026">
          <p15:clr>
            <a:srgbClr val="A4A3A4"/>
          </p15:clr>
        </p15:guide>
        <p15:guide id="4" orient="horz" pos="3884">
          <p15:clr>
            <a:srgbClr val="A4A3A4"/>
          </p15:clr>
        </p15:guide>
        <p15:guide id="5" orient="horz" pos="4110">
          <p15:clr>
            <a:srgbClr val="A4A3A4"/>
          </p15:clr>
        </p15:guide>
        <p15:guide id="6" orient="horz" pos="1592">
          <p15:clr>
            <a:srgbClr val="A4A3A4"/>
          </p15:clr>
        </p15:guide>
        <p15:guide id="7" pos="204">
          <p15:clr>
            <a:srgbClr val="A4A3A4"/>
          </p15:clr>
        </p15:guide>
        <p15:guide id="8" pos="5556">
          <p15:clr>
            <a:srgbClr val="A4A3A4"/>
          </p15:clr>
        </p15:guide>
        <p15:guide id="9" pos="1927">
          <p15:clr>
            <a:srgbClr val="A4A3A4"/>
          </p15:clr>
        </p15:guide>
        <p15:guide id="10" pos="3833">
          <p15:clr>
            <a:srgbClr val="A4A3A4"/>
          </p15:clr>
        </p15:guide>
        <p15:guide id="11" orient="horz" pos="330">
          <p15:clr>
            <a:srgbClr val="A4A3A4"/>
          </p15:clr>
        </p15:guide>
        <p15:guide id="12" orient="horz" pos="799">
          <p15:clr>
            <a:srgbClr val="A4A3A4"/>
          </p15:clr>
        </p15:guide>
        <p15:guide id="13" pos="2018">
          <p15:clr>
            <a:srgbClr val="A4A3A4"/>
          </p15:clr>
        </p15:guide>
        <p15:guide id="14" pos="3769">
          <p15:clr>
            <a:srgbClr val="A4A3A4"/>
          </p15:clr>
        </p15:guide>
        <p15:guide id="15" orient="horz" pos="3894">
          <p15:clr>
            <a:srgbClr val="A4A3A4"/>
          </p15:clr>
        </p15:guide>
      </p15:sldGuideLst>
    </p:ext>
    <p:ext uri="{2D200454-40CA-4A62-9FC3-DE9A4176ACB9}">
      <p15:notesGuideLst xmlns="" xmlns:p15="http://schemas.microsoft.com/office/powerpoint/2012/main">
        <p15:guide id="1" orient="horz" pos="3127">
          <p15:clr>
            <a:srgbClr val="A4A3A4"/>
          </p15:clr>
        </p15:guide>
        <p15:guide id="2" pos="3945">
          <p15:clr>
            <a:srgbClr val="A4A3A4"/>
          </p15:clr>
        </p15:guide>
        <p15:guide id="3" pos="1017">
          <p15:clr>
            <a:srgbClr val="A4A3A4"/>
          </p15:clr>
        </p15:guide>
        <p15:guide id="4" pos="25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132A"/>
    <a:srgbClr val="7A0223"/>
    <a:srgbClr val="5F5F5F"/>
    <a:srgbClr val="EE3135"/>
    <a:srgbClr val="7F93AA"/>
    <a:srgbClr val="CCD4DD"/>
    <a:srgbClr val="7FBDB2"/>
    <a:srgbClr val="F8A762"/>
    <a:srgbClr val="CCE5E0"/>
    <a:srgbClr val="00285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17" autoAdjust="0"/>
    <p:restoredTop sz="86380" autoAdjust="0"/>
  </p:normalViewPr>
  <p:slideViewPr>
    <p:cSldViewPr snapToObjects="1">
      <p:cViewPr varScale="1">
        <p:scale>
          <a:sx n="84" d="100"/>
          <a:sy n="84" d="100"/>
        </p:scale>
        <p:origin x="-1110" y="-84"/>
      </p:cViewPr>
      <p:guideLst>
        <p:guide orient="horz" pos="3168"/>
        <p:guide pos="2880"/>
      </p:guideLst>
    </p:cSldViewPr>
  </p:slideViewPr>
  <p:outlineViewPr>
    <p:cViewPr>
      <p:scale>
        <a:sx n="33" d="100"/>
        <a:sy n="33" d="100"/>
      </p:scale>
      <p:origin x="0" y="0"/>
    </p:cViewPr>
  </p:outlineViewPr>
  <p:notesTextViewPr>
    <p:cViewPr>
      <p:scale>
        <a:sx n="200" d="100"/>
        <a:sy n="200" d="100"/>
      </p:scale>
      <p:origin x="0" y="0"/>
    </p:cViewPr>
  </p:notesTextViewPr>
  <p:sorterViewPr>
    <p:cViewPr>
      <p:scale>
        <a:sx n="75" d="100"/>
        <a:sy n="75" d="100"/>
      </p:scale>
      <p:origin x="0" y="0"/>
    </p:cViewPr>
  </p:sorterViewPr>
  <p:notesViewPr>
    <p:cSldViewPr snapToObjects="1" showGuides="1">
      <p:cViewPr>
        <p:scale>
          <a:sx n="100" d="100"/>
          <a:sy n="100" d="100"/>
        </p:scale>
        <p:origin x="-1632" y="3072"/>
      </p:cViewPr>
      <p:guideLst>
        <p:guide orient="horz" pos="3127"/>
        <p:guide pos="3945"/>
        <p:guide pos="1017"/>
        <p:guide pos="25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273048"/>
          </a:xfrm>
          <a:prstGeom prst="rect">
            <a:avLst/>
          </a:prstGeom>
        </p:spPr>
        <p:txBody>
          <a:bodyPr vert="horz" lIns="91440" tIns="45720" rIns="91440" bIns="45720" rtlCol="0"/>
          <a:lstStyle>
            <a:lvl1pPr algn="l">
              <a:defRPr sz="1200"/>
            </a:lvl1pPr>
          </a:lstStyle>
          <a:p>
            <a:endParaRPr lang="en-GB" sz="1000" dirty="0">
              <a:solidFill>
                <a:srgbClr val="EE3135"/>
              </a:solidFill>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3850443" y="0"/>
            <a:ext cx="2945659" cy="273048"/>
          </a:xfrm>
          <a:prstGeom prst="rect">
            <a:avLst/>
          </a:prstGeom>
        </p:spPr>
        <p:txBody>
          <a:bodyPr vert="horz" lIns="91440" tIns="45720" rIns="91440" bIns="45720" rtlCol="0"/>
          <a:lstStyle>
            <a:lvl1pPr algn="r">
              <a:defRPr sz="1200"/>
            </a:lvl1pPr>
          </a:lstStyle>
          <a:p>
            <a:fld id="{D864A287-DBE9-4077-8E3C-69701573037A}" type="datetime4">
              <a:rPr lang="en-GB" sz="1000" smtClean="0">
                <a:solidFill>
                  <a:srgbClr val="EE3135"/>
                </a:solidFill>
                <a:latin typeface="Arial" panose="020B0604020202020204" pitchFamily="34" charset="0"/>
                <a:cs typeface="Arial" panose="020B0604020202020204" pitchFamily="34" charset="0"/>
              </a:rPr>
              <a:t>19 June 2018</a:t>
            </a:fld>
            <a:endParaRPr lang="en-GB" sz="1000" dirty="0">
              <a:solidFill>
                <a:srgbClr val="EE3135"/>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1614472" y="9485454"/>
            <a:ext cx="4496600" cy="214754"/>
          </a:xfrm>
          <a:prstGeom prst="rect">
            <a:avLst/>
          </a:prstGeom>
        </p:spPr>
        <p:txBody>
          <a:bodyPr vert="horz" lIns="91440" tIns="45720" rIns="91440" bIns="45720" rtlCol="0" anchor="b"/>
          <a:lstStyle>
            <a:lvl1pPr algn="l">
              <a:defRPr sz="1200"/>
            </a:lvl1pPr>
          </a:lstStyle>
          <a:p>
            <a:endParaRPr lang="en-GB" sz="1000" dirty="0">
              <a:solidFill>
                <a:srgbClr val="EE3135"/>
              </a:solidFill>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3"/>
          </p:nvPr>
        </p:nvSpPr>
        <p:spPr>
          <a:xfrm>
            <a:off x="6253821" y="9485454"/>
            <a:ext cx="543854" cy="214754"/>
          </a:xfrm>
          <a:prstGeom prst="rect">
            <a:avLst/>
          </a:prstGeom>
        </p:spPr>
        <p:txBody>
          <a:bodyPr vert="horz" lIns="91440" tIns="45720" rIns="91440" bIns="45720" rtlCol="0" anchor="b"/>
          <a:lstStyle>
            <a:lvl1pPr algn="r">
              <a:defRPr sz="1200"/>
            </a:lvl1pPr>
          </a:lstStyle>
          <a:p>
            <a:fld id="{989AAED6-8892-497D-93D7-45C16BBF4208}" type="slidenum">
              <a:rPr lang="en-GB" sz="1000" smtClean="0">
                <a:solidFill>
                  <a:srgbClr val="EE3135"/>
                </a:solidFill>
                <a:latin typeface="Arial" panose="020B0604020202020204" pitchFamily="34" charset="0"/>
                <a:cs typeface="Arial" panose="020B0604020202020204" pitchFamily="34" charset="0"/>
              </a:rPr>
              <a:t>‹Nº›</a:t>
            </a:fld>
            <a:endParaRPr lang="en-GB" sz="1000" dirty="0">
              <a:solidFill>
                <a:srgbClr val="EE313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588531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273048"/>
          </a:xfrm>
          <a:prstGeom prst="rect">
            <a:avLst/>
          </a:prstGeom>
        </p:spPr>
        <p:txBody>
          <a:bodyPr vert="horz" lIns="91440" tIns="45720" rIns="91440" bIns="45720" rtlCol="0"/>
          <a:lstStyle>
            <a:lvl1pPr algn="l">
              <a:defRPr sz="1000">
                <a:solidFill>
                  <a:srgbClr val="EE3135"/>
                </a:solidFill>
                <a:latin typeface="Arial" panose="020B0604020202020204" pitchFamily="34" charset="0"/>
                <a:cs typeface="Arial" panose="020B0604020202020204" pitchFamily="34" charset="0"/>
              </a:defRPr>
            </a:lvl1pPr>
          </a:lstStyle>
          <a:p>
            <a:endParaRPr lang="en-GB" dirty="0"/>
          </a:p>
        </p:txBody>
      </p:sp>
      <p:sp>
        <p:nvSpPr>
          <p:cNvPr id="3" name="Date Placeholder 2"/>
          <p:cNvSpPr>
            <a:spLocks noGrp="1"/>
          </p:cNvSpPr>
          <p:nvPr>
            <p:ph type="dt" idx="1"/>
          </p:nvPr>
        </p:nvSpPr>
        <p:spPr>
          <a:xfrm>
            <a:off x="3850443" y="0"/>
            <a:ext cx="2945659" cy="273048"/>
          </a:xfrm>
          <a:prstGeom prst="rect">
            <a:avLst/>
          </a:prstGeom>
        </p:spPr>
        <p:txBody>
          <a:bodyPr vert="horz" lIns="91440" tIns="45720" rIns="91440" bIns="45720" rtlCol="0"/>
          <a:lstStyle>
            <a:lvl1pPr algn="r">
              <a:defRPr sz="1000">
                <a:solidFill>
                  <a:srgbClr val="EE3135"/>
                </a:solidFill>
                <a:latin typeface="Arial" panose="020B0604020202020204" pitchFamily="34" charset="0"/>
                <a:cs typeface="Arial" panose="020B0604020202020204" pitchFamily="34" charset="0"/>
              </a:defRPr>
            </a:lvl1pPr>
          </a:lstStyle>
          <a:p>
            <a:fld id="{44732EC5-A57E-40B0-AEED-58A678E69823}" type="datetime4">
              <a:rPr lang="en-GB" smtClean="0"/>
              <a:pPr/>
              <a:t>19 June 2018</a:t>
            </a:fld>
            <a:endParaRPr lang="en-GB" dirty="0"/>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schemeClr val="bg1">
                <a:lumMod val="75000"/>
              </a:schemeClr>
            </a:solidFill>
          </a:ln>
          <a:effectLst>
            <a:outerShdw blurRad="50800" dist="38100" dir="2700000" algn="tl" rotWithShape="0">
              <a:prstClr val="black">
                <a:alpha val="40000"/>
              </a:prstClr>
            </a:outerShdw>
          </a:effectLst>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401105" y="4715153"/>
            <a:ext cx="5995466" cy="4466987"/>
          </a:xfrm>
          <a:prstGeom prst="rect">
            <a:avLst/>
          </a:prstGeom>
        </p:spPr>
        <p:txBody>
          <a:bodyPr vert="horz" lIns="0" tIns="0" rIns="0" bIns="0" rtlCol="0"/>
          <a:lstStyle/>
          <a:p>
            <a:pPr lvl="0"/>
            <a:r>
              <a:rPr lang="en-US" smtClean="0"/>
              <a:t>Body Copy</a:t>
            </a:r>
          </a:p>
          <a:p>
            <a:pPr lvl="1"/>
            <a:r>
              <a:rPr lang="en-US" smtClean="0"/>
              <a:t>Heading 1</a:t>
            </a:r>
          </a:p>
          <a:p>
            <a:pPr lvl="2"/>
            <a:r>
              <a:rPr lang="en-US" smtClean="0"/>
              <a:t>Bullet 1</a:t>
            </a:r>
          </a:p>
          <a:p>
            <a:pPr lvl="3"/>
            <a:r>
              <a:rPr lang="en-US" smtClean="0"/>
              <a:t>Bullet 2</a:t>
            </a:r>
          </a:p>
          <a:p>
            <a:pPr lvl="4"/>
            <a:r>
              <a:rPr lang="en-US" smtClean="0"/>
              <a:t>Number Bullet</a:t>
            </a:r>
            <a:endParaRPr lang="en-GB"/>
          </a:p>
        </p:txBody>
      </p:sp>
      <p:sp>
        <p:nvSpPr>
          <p:cNvPr id="6" name="Footer Placeholder 5"/>
          <p:cNvSpPr>
            <a:spLocks noGrp="1"/>
          </p:cNvSpPr>
          <p:nvPr>
            <p:ph type="ftr" sz="quarter" idx="4"/>
          </p:nvPr>
        </p:nvSpPr>
        <p:spPr>
          <a:xfrm>
            <a:off x="1614448" y="9428883"/>
            <a:ext cx="4567999" cy="271325"/>
          </a:xfrm>
          <a:prstGeom prst="rect">
            <a:avLst/>
          </a:prstGeom>
        </p:spPr>
        <p:txBody>
          <a:bodyPr vert="horz" lIns="91440" tIns="45720" rIns="91440" bIns="45720" rtlCol="0" anchor="b"/>
          <a:lstStyle>
            <a:lvl1pPr algn="l">
              <a:defRPr sz="1000">
                <a:solidFill>
                  <a:srgbClr val="EE3135"/>
                </a:solidFill>
                <a:latin typeface="Arial" panose="020B0604020202020204" pitchFamily="34" charset="0"/>
                <a:cs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6262672" y="9419077"/>
            <a:ext cx="506286" cy="281131"/>
          </a:xfrm>
          <a:prstGeom prst="rect">
            <a:avLst/>
          </a:prstGeom>
        </p:spPr>
        <p:txBody>
          <a:bodyPr vert="horz" lIns="91440" tIns="45720" rIns="91440" bIns="45720" rtlCol="0" anchor="b"/>
          <a:lstStyle>
            <a:lvl1pPr algn="r">
              <a:defRPr sz="1000">
                <a:solidFill>
                  <a:srgbClr val="EE3135"/>
                </a:solidFill>
                <a:latin typeface="Arial" panose="020B0604020202020204" pitchFamily="34" charset="0"/>
                <a:cs typeface="Arial" panose="020B0604020202020204" pitchFamily="34" charset="0"/>
              </a:defRPr>
            </a:lvl1pPr>
          </a:lstStyle>
          <a:p>
            <a:fld id="{0E1052C4-EA6A-454A-96A6-0B3497FBD86B}" type="slidenum">
              <a:rPr lang="en-GB" smtClean="0"/>
              <a:pPr/>
              <a:t>‹Nº›</a:t>
            </a:fld>
            <a:endParaRPr lang="en-GB" dirty="0"/>
          </a:p>
        </p:txBody>
      </p:sp>
    </p:spTree>
    <p:extLst>
      <p:ext uri="{BB962C8B-B14F-4D97-AF65-F5344CB8AC3E}">
        <p14:creationId xmlns:p14="http://schemas.microsoft.com/office/powerpoint/2010/main" val="3769778868"/>
      </p:ext>
    </p:extLst>
  </p:cSld>
  <p:clrMap bg1="lt1" tx1="dk1" bg2="lt2" tx2="dk2" accent1="accent1" accent2="accent2" accent3="accent3" accent4="accent4" accent5="accent5" accent6="accent6" hlink="hlink" folHlink="folHlink"/>
  <p:hf hdr="0" ftr="0"/>
  <p:notesStyle>
    <a:lvl1pPr marL="0" algn="l" defTabSz="914400" rtl="0" eaLnBrk="1" latinLnBrk="0" hangingPunct="1">
      <a:spcAft>
        <a:spcPts val="300"/>
      </a:spcAft>
      <a:defRPr sz="1000" kern="1200">
        <a:solidFill>
          <a:schemeClr val="tx1"/>
        </a:solidFill>
        <a:latin typeface="Arial" panose="020B0604020202020204" pitchFamily="34" charset="0"/>
        <a:ea typeface="+mn-ea"/>
        <a:cs typeface="Arial" panose="020B0604020202020204" pitchFamily="34" charset="0"/>
      </a:defRPr>
    </a:lvl1pPr>
    <a:lvl2pPr marL="0" indent="0" algn="l" defTabSz="914400" rtl="0" eaLnBrk="1" latinLnBrk="0" hangingPunct="1">
      <a:spcBef>
        <a:spcPts val="600"/>
      </a:spcBef>
      <a:spcAft>
        <a:spcPts val="300"/>
      </a:spcAft>
      <a:defRPr sz="1000" kern="1200">
        <a:solidFill>
          <a:srgbClr val="EE3135"/>
        </a:solidFill>
        <a:latin typeface="Arial" panose="020B0604020202020204" pitchFamily="34" charset="0"/>
        <a:ea typeface="+mn-ea"/>
        <a:cs typeface="Arial" panose="020B0604020202020204" pitchFamily="34" charset="0"/>
      </a:defRPr>
    </a:lvl2pPr>
    <a:lvl3pPr marL="182563" indent="-182563" algn="l" defTabSz="914400" rtl="0" eaLnBrk="1" latinLnBrk="0" hangingPunct="1">
      <a:spcAft>
        <a:spcPts val="300"/>
      </a:spcAft>
      <a:buClr>
        <a:srgbClr val="EE3135"/>
      </a:buClr>
      <a:buFont typeface="Wingdings" panose="05000000000000000000" pitchFamily="2" charset="2"/>
      <a:buChar char="§"/>
      <a:defRPr sz="1000" kern="1200">
        <a:solidFill>
          <a:schemeClr val="tx1"/>
        </a:solidFill>
        <a:latin typeface="Arial" panose="020B0604020202020204" pitchFamily="34" charset="0"/>
        <a:ea typeface="+mn-ea"/>
        <a:cs typeface="Arial" panose="020B0604020202020204" pitchFamily="34" charset="0"/>
      </a:defRPr>
    </a:lvl3pPr>
    <a:lvl4pPr marL="358775" indent="-176213" algn="l" defTabSz="914400" rtl="0" eaLnBrk="1" latinLnBrk="0" hangingPunct="1">
      <a:spcAft>
        <a:spcPts val="300"/>
      </a:spcAft>
      <a:buClr>
        <a:srgbClr val="EE3135"/>
      </a:buClr>
      <a:buFont typeface="Wingdings" panose="05000000000000000000" pitchFamily="2" charset="2"/>
      <a:buChar char="§"/>
      <a:defRPr sz="1000" kern="1200">
        <a:solidFill>
          <a:schemeClr val="tx1"/>
        </a:solidFill>
        <a:latin typeface="Arial" panose="020B0604020202020204" pitchFamily="34" charset="0"/>
        <a:ea typeface="+mn-ea"/>
        <a:cs typeface="Arial" panose="020B0604020202020204" pitchFamily="34" charset="0"/>
      </a:defRPr>
    </a:lvl4pPr>
    <a:lvl5pPr marL="182563" indent="-182563" algn="l" defTabSz="914400" rtl="0" eaLnBrk="1" latinLnBrk="0" hangingPunct="1">
      <a:spcAft>
        <a:spcPts val="300"/>
      </a:spcAft>
      <a:buClr>
        <a:srgbClr val="EE3135"/>
      </a:buClr>
      <a:buFont typeface="+mj-lt"/>
      <a:buAutoNum type="arabicPeriod"/>
      <a:defRPr sz="1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with pictur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3347604" y="1701111"/>
            <a:ext cx="5462302" cy="144888"/>
          </a:xfrm>
          <a:prstGeom prst="rect">
            <a:avLst/>
          </a:prstGeom>
        </p:spPr>
        <p:txBody>
          <a:bodyPr vert="horz" lIns="0" tIns="0" rIns="0" bIns="0" rtlCol="0" anchor="ctr" anchorCtr="0">
            <a:noAutofit/>
          </a:bodyPr>
          <a:lstStyle>
            <a:lvl1pPr algn="l">
              <a:spcBef>
                <a:spcPts val="0"/>
              </a:spcBef>
              <a:spcAft>
                <a:spcPts val="0"/>
              </a:spcAft>
              <a:defRPr lang="en-AU" sz="1400" b="0">
                <a:solidFill>
                  <a:schemeClr val="accent1"/>
                </a:solidFill>
                <a:latin typeface="+mj-lt"/>
                <a:ea typeface="+mj-ea"/>
                <a:cs typeface="+mj-cs"/>
              </a:defRPr>
            </a:lvl1pPr>
          </a:lstStyle>
          <a:p>
            <a:pPr>
              <a:lnSpc>
                <a:spcPct val="90000"/>
              </a:lnSpc>
            </a:pPr>
            <a:endParaRPr lang="en-GB" dirty="0"/>
          </a:p>
        </p:txBody>
      </p:sp>
      <p:sp>
        <p:nvSpPr>
          <p:cNvPr id="6" name="Picture Placeholder 5"/>
          <p:cNvSpPr>
            <a:spLocks noGrp="1"/>
          </p:cNvSpPr>
          <p:nvPr>
            <p:ph type="pic" sz="quarter" idx="11"/>
          </p:nvPr>
        </p:nvSpPr>
        <p:spPr>
          <a:xfrm>
            <a:off x="1" y="2081259"/>
            <a:ext cx="9143999" cy="3062241"/>
          </a:xfrm>
        </p:spPr>
        <p:txBody>
          <a:bodyPr/>
          <a:lstStyle/>
          <a:p>
            <a:r>
              <a:rPr lang="en-US" dirty="0" smtClean="0"/>
              <a:t>Click icon to add picture</a:t>
            </a:r>
            <a:endParaRPr lang="en-GB" dirty="0"/>
          </a:p>
        </p:txBody>
      </p:sp>
      <p:sp>
        <p:nvSpPr>
          <p:cNvPr id="15" name="Title 1"/>
          <p:cNvSpPr>
            <a:spLocks noGrp="1"/>
          </p:cNvSpPr>
          <p:nvPr>
            <p:ph type="ctrTitle"/>
          </p:nvPr>
        </p:nvSpPr>
        <p:spPr bwMode="gray">
          <a:xfrm>
            <a:off x="3347604" y="507207"/>
            <a:ext cx="5468888" cy="486053"/>
          </a:xfrm>
        </p:spPr>
        <p:txBody>
          <a:bodyPr anchor="ctr" anchorCtr="0">
            <a:noAutofit/>
          </a:bodyPr>
          <a:lstStyle>
            <a:lvl1pPr>
              <a:lnSpc>
                <a:spcPct val="90000"/>
              </a:lnSpc>
              <a:spcBef>
                <a:spcPts val="0"/>
              </a:spcBef>
              <a:spcAft>
                <a:spcPts val="0"/>
              </a:spcAft>
              <a:defRPr sz="3000" baseline="0">
                <a:solidFill>
                  <a:schemeClr val="accent1"/>
                </a:solidFill>
              </a:defRPr>
            </a:lvl1pPr>
          </a:lstStyle>
          <a:p>
            <a:r>
              <a:rPr lang="en-US" smtClean="0"/>
              <a:t>Click to edit Master title style</a:t>
            </a:r>
            <a:endParaRPr lang="en-AU"/>
          </a:p>
        </p:txBody>
      </p:sp>
      <p:sp>
        <p:nvSpPr>
          <p:cNvPr id="16" name="Subtitle 2"/>
          <p:cNvSpPr>
            <a:spLocks noGrp="1"/>
          </p:cNvSpPr>
          <p:nvPr>
            <p:ph type="subTitle" idx="1"/>
          </p:nvPr>
        </p:nvSpPr>
        <p:spPr bwMode="gray">
          <a:xfrm>
            <a:off x="3347604" y="1155279"/>
            <a:ext cx="5462302" cy="486035"/>
          </a:xfrm>
        </p:spPr>
        <p:txBody>
          <a:bodyPr/>
          <a:lstStyle>
            <a:lvl1pPr marL="0" indent="0" algn="l">
              <a:lnSpc>
                <a:spcPct val="90000"/>
              </a:lnSpc>
              <a:spcBef>
                <a:spcPts val="0"/>
              </a:spcBef>
              <a:spcAft>
                <a:spcPts val="0"/>
              </a:spcAft>
              <a:buNone/>
              <a:defRPr>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smtClean="0"/>
          </a:p>
        </p:txBody>
      </p:sp>
      <p:pic>
        <p:nvPicPr>
          <p:cNvPr id="2" name="BM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384048"/>
            <a:ext cx="2514600" cy="771231"/>
          </a:xfrm>
          <a:prstGeom prst="rect">
            <a:avLst/>
          </a:prstGeom>
        </p:spPr>
      </p:pic>
    </p:spTree>
    <p:extLst>
      <p:ext uri="{BB962C8B-B14F-4D97-AF65-F5344CB8AC3E}">
        <p14:creationId xmlns:p14="http://schemas.microsoft.com/office/powerpoint/2010/main" val="1606663677"/>
      </p:ext>
    </p:extLst>
  </p:cSld>
  <p:clrMapOvr>
    <a:masterClrMapping/>
  </p:clrMapOvr>
  <p:timing>
    <p:tnLst>
      <p:par>
        <p:cTn id="1" dur="indefinite" restart="never" nodeType="tmRoot"/>
      </p:par>
    </p:tnLst>
  </p:timing>
  <p:hf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Divider (Commercial pragmatist)">
    <p:spTree>
      <p:nvGrpSpPr>
        <p:cNvPr id="1" name=""/>
        <p:cNvGrpSpPr/>
        <p:nvPr/>
      </p:nvGrpSpPr>
      <p:grpSpPr>
        <a:xfrm>
          <a:off x="0" y="0"/>
          <a:ext cx="0" cy="0"/>
          <a:chOff x="0" y="0"/>
          <a:chExt cx="0" cy="0"/>
        </a:xfrm>
      </p:grpSpPr>
      <p:pic>
        <p:nvPicPr>
          <p:cNvPr id="6" name="Picture 3"/>
          <p:cNvPicPr>
            <a:picLocks noChangeAspect="1" noChangeArrowheads="1"/>
          </p:cNvPicPr>
          <p:nvPr userDrawn="1"/>
        </p:nvPicPr>
        <p:blipFill rotWithShape="1">
          <a:blip r:embed="rId2" cstate="screen">
            <a:extLst>
              <a:ext uri="{28A0092B-C50C-407E-A947-70E740481C1C}">
                <a14:useLocalDpi xmlns:a14="http://schemas.microsoft.com/office/drawing/2010/main"/>
              </a:ext>
            </a:extLst>
          </a:blip>
          <a:srcRect/>
          <a:stretch/>
        </p:blipFill>
        <p:spPr bwMode="gray">
          <a:xfrm>
            <a:off x="0" y="0"/>
            <a:ext cx="9144000" cy="5143500"/>
          </a:xfrm>
          <a:prstGeom prst="rect">
            <a:avLst/>
          </a:prstGeom>
        </p:spPr>
      </p:pic>
      <p:sp>
        <p:nvSpPr>
          <p:cNvPr id="3" name="Subtitle 2"/>
          <p:cNvSpPr>
            <a:spLocks noGrp="1"/>
          </p:cNvSpPr>
          <p:nvPr>
            <p:ph type="subTitle" idx="1" hasCustomPrompt="1"/>
          </p:nvPr>
        </p:nvSpPr>
        <p:spPr>
          <a:xfrm>
            <a:off x="-2644" y="3509834"/>
            <a:ext cx="2015902" cy="1107000"/>
          </a:xfrm>
          <a:solidFill>
            <a:schemeClr val="accent1"/>
          </a:solidFill>
          <a:ln>
            <a:solidFill>
              <a:schemeClr val="accent1"/>
            </a:solidFill>
          </a:ln>
        </p:spPr>
        <p:txBody>
          <a:bodyPr vert="horz" wrap="square" lIns="144000" tIns="72000" rIns="144000" bIns="72000" rtlCol="0" anchor="ctr" anchorCtr="0">
            <a:noAutofit/>
          </a:bodyPr>
          <a:lstStyle>
            <a:lvl1pPr algn="ctr">
              <a:defRPr lang="en-US" sz="6600" b="1" i="0" smtClean="0">
                <a:solidFill>
                  <a:schemeClr val="bg1"/>
                </a:solidFill>
              </a:defRPr>
            </a:lvl1pPr>
          </a:lstStyle>
          <a:p>
            <a:pPr lvl="0" algn="ctr">
              <a:lnSpc>
                <a:spcPct val="100000"/>
              </a:lnSpc>
              <a:spcAft>
                <a:spcPts val="0"/>
              </a:spcAft>
            </a:pPr>
            <a:r>
              <a:rPr lang="en-US" dirty="0" smtClean="0"/>
              <a:t>#</a:t>
            </a:r>
          </a:p>
        </p:txBody>
      </p:sp>
      <p:sp>
        <p:nvSpPr>
          <p:cNvPr id="5" name="Title 4"/>
          <p:cNvSpPr>
            <a:spLocks noGrp="1"/>
          </p:cNvSpPr>
          <p:nvPr>
            <p:ph type="title"/>
          </p:nvPr>
        </p:nvSpPr>
        <p:spPr>
          <a:xfrm>
            <a:off x="2013258" y="3509834"/>
            <a:ext cx="6635442" cy="1107000"/>
          </a:xfrm>
          <a:solidFill>
            <a:schemeClr val="accent2"/>
          </a:solidFill>
          <a:ln>
            <a:solidFill>
              <a:schemeClr val="accent2"/>
            </a:solidFill>
          </a:ln>
        </p:spPr>
        <p:txBody>
          <a:bodyPr vert="horz" wrap="square" lIns="144000" tIns="72000" rIns="144000" bIns="72000" rtlCol="0" anchor="ctr" anchorCtr="0">
            <a:noAutofit/>
          </a:bodyPr>
          <a:lstStyle>
            <a:lvl1pPr>
              <a:defRPr lang="en-GB" sz="3200" baseline="0">
                <a:solidFill>
                  <a:schemeClr val="bg1"/>
                </a:solidFill>
              </a:defRPr>
            </a:lvl1pPr>
          </a:lstStyle>
          <a:p>
            <a:pPr marL="0" lvl="0">
              <a:lnSpc>
                <a:spcPct val="100000"/>
              </a:lnSpc>
            </a:pPr>
            <a:endParaRPr lang="en-GB" dirty="0"/>
          </a:p>
        </p:txBody>
      </p:sp>
    </p:spTree>
    <p:extLst>
      <p:ext uri="{BB962C8B-B14F-4D97-AF65-F5344CB8AC3E}">
        <p14:creationId xmlns:p14="http://schemas.microsoft.com/office/powerpoint/2010/main" val="175510997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Divider (Culture of friendship)">
    <p:spTree>
      <p:nvGrpSpPr>
        <p:cNvPr id="1" name=""/>
        <p:cNvGrpSpPr/>
        <p:nvPr/>
      </p:nvGrpSpPr>
      <p:grpSpPr>
        <a:xfrm>
          <a:off x="0" y="0"/>
          <a:ext cx="0" cy="0"/>
          <a:chOff x="0" y="0"/>
          <a:chExt cx="0" cy="0"/>
        </a:xfrm>
      </p:grpSpPr>
      <p:pic>
        <p:nvPicPr>
          <p:cNvPr id="7" name="Picture 2" descr="S:\Document Production Unit\_DTP Folders\DG\New Branding\new brand imagery\CF_AC_ThinkstockPhotos-87453645.jpg"/>
          <p:cNvPicPr>
            <a:picLocks noChangeAspect="1" noChangeArrowheads="1"/>
          </p:cNvPicPr>
          <p:nvPr userDrawn="1"/>
        </p:nvPicPr>
        <p:blipFill rotWithShape="1">
          <a:blip r:embed="rId2" cstate="screen">
            <a:extLst>
              <a:ext uri="{28A0092B-C50C-407E-A947-70E740481C1C}">
                <a14:useLocalDpi xmlns:a14="http://schemas.microsoft.com/office/drawing/2010/main"/>
              </a:ext>
            </a:extLst>
          </a:blip>
          <a:srcRect/>
          <a:stretch/>
        </p:blipFill>
        <p:spPr bwMode="auto">
          <a:xfrm>
            <a:off x="-2644" y="-21772"/>
            <a:ext cx="9146644" cy="5165272"/>
          </a:xfrm>
          <a:prstGeom prst="rect">
            <a:avLst/>
          </a:prstGeom>
          <a:noFill/>
          <a:extLst>
            <a:ext uri="{909E8E84-426E-40DD-AFC4-6F175D3DCCD1}">
              <a14:hiddenFill xmlns:a14="http://schemas.microsoft.com/office/drawing/2010/main">
                <a:solidFill>
                  <a:srgbClr val="FFFFFF"/>
                </a:solidFill>
              </a14:hiddenFill>
            </a:ext>
          </a:extLst>
        </p:spPr>
      </p:pic>
      <p:sp>
        <p:nvSpPr>
          <p:cNvPr id="3" name="Subtitle 2"/>
          <p:cNvSpPr>
            <a:spLocks noGrp="1"/>
          </p:cNvSpPr>
          <p:nvPr>
            <p:ph type="subTitle" idx="1" hasCustomPrompt="1"/>
          </p:nvPr>
        </p:nvSpPr>
        <p:spPr>
          <a:xfrm>
            <a:off x="-2644" y="3509834"/>
            <a:ext cx="2015902" cy="1107000"/>
          </a:xfrm>
          <a:solidFill>
            <a:schemeClr val="accent1"/>
          </a:solidFill>
          <a:ln>
            <a:solidFill>
              <a:schemeClr val="accent1"/>
            </a:solidFill>
          </a:ln>
        </p:spPr>
        <p:txBody>
          <a:bodyPr vert="horz" wrap="square" lIns="144000" tIns="72000" rIns="144000" bIns="72000" rtlCol="0" anchor="ctr" anchorCtr="0">
            <a:noAutofit/>
          </a:bodyPr>
          <a:lstStyle>
            <a:lvl1pPr algn="ctr">
              <a:defRPr lang="en-US" sz="6600" b="1" i="0" smtClean="0">
                <a:solidFill>
                  <a:schemeClr val="bg1"/>
                </a:solidFill>
              </a:defRPr>
            </a:lvl1pPr>
          </a:lstStyle>
          <a:p>
            <a:pPr lvl="0" algn="ctr">
              <a:lnSpc>
                <a:spcPct val="100000"/>
              </a:lnSpc>
              <a:spcAft>
                <a:spcPts val="0"/>
              </a:spcAft>
            </a:pPr>
            <a:r>
              <a:rPr lang="en-US" smtClean="0"/>
              <a:t>#</a:t>
            </a:r>
          </a:p>
        </p:txBody>
      </p:sp>
      <p:sp>
        <p:nvSpPr>
          <p:cNvPr id="5" name="Title 4"/>
          <p:cNvSpPr>
            <a:spLocks noGrp="1"/>
          </p:cNvSpPr>
          <p:nvPr>
            <p:ph type="title"/>
          </p:nvPr>
        </p:nvSpPr>
        <p:spPr>
          <a:xfrm>
            <a:off x="2013258" y="3509834"/>
            <a:ext cx="6635442" cy="1107000"/>
          </a:xfrm>
          <a:solidFill>
            <a:schemeClr val="accent2"/>
          </a:solidFill>
          <a:ln>
            <a:solidFill>
              <a:schemeClr val="accent2"/>
            </a:solidFill>
          </a:ln>
        </p:spPr>
        <p:txBody>
          <a:bodyPr vert="horz" wrap="square" lIns="144000" tIns="72000" rIns="144000" bIns="72000" rtlCol="0" anchor="ctr" anchorCtr="0">
            <a:noAutofit/>
          </a:bodyPr>
          <a:lstStyle>
            <a:lvl1pPr>
              <a:defRPr lang="en-GB" sz="3200" baseline="0">
                <a:solidFill>
                  <a:schemeClr val="bg1"/>
                </a:solidFill>
              </a:defRPr>
            </a:lvl1pPr>
          </a:lstStyle>
          <a:p>
            <a:pPr marL="0" lvl="0">
              <a:lnSpc>
                <a:spcPct val="100000"/>
              </a:lnSpc>
            </a:pPr>
            <a:endParaRPr lang="en-GB"/>
          </a:p>
        </p:txBody>
      </p:sp>
    </p:spTree>
    <p:extLst>
      <p:ext uri="{BB962C8B-B14F-4D97-AF65-F5344CB8AC3E}">
        <p14:creationId xmlns:p14="http://schemas.microsoft.com/office/powerpoint/2010/main" val="421740004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Divider (Ahead of the curve)">
    <p:spTree>
      <p:nvGrpSpPr>
        <p:cNvPr id="1" name=""/>
        <p:cNvGrpSpPr/>
        <p:nvPr/>
      </p:nvGrpSpPr>
      <p:grpSpPr>
        <a:xfrm>
          <a:off x="0" y="0"/>
          <a:ext cx="0" cy="0"/>
          <a:chOff x="0" y="0"/>
          <a:chExt cx="0" cy="0"/>
        </a:xfrm>
      </p:grpSpPr>
      <p:pic>
        <p:nvPicPr>
          <p:cNvPr id="9" name="Picture Placeholder 7"/>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bwMode="gray">
          <a:xfrm>
            <a:off x="2257" y="0"/>
            <a:ext cx="9144000" cy="5143500"/>
          </a:xfrm>
          <a:prstGeom prst="rect">
            <a:avLst/>
          </a:prstGeom>
        </p:spPr>
      </p:pic>
      <p:sp>
        <p:nvSpPr>
          <p:cNvPr id="3" name="Subtitle 2"/>
          <p:cNvSpPr>
            <a:spLocks noGrp="1"/>
          </p:cNvSpPr>
          <p:nvPr>
            <p:ph type="subTitle" idx="1" hasCustomPrompt="1"/>
          </p:nvPr>
        </p:nvSpPr>
        <p:spPr>
          <a:xfrm>
            <a:off x="-2644" y="3509834"/>
            <a:ext cx="2015902" cy="1107000"/>
          </a:xfrm>
          <a:solidFill>
            <a:schemeClr val="accent1"/>
          </a:solidFill>
          <a:ln>
            <a:solidFill>
              <a:schemeClr val="accent1"/>
            </a:solidFill>
          </a:ln>
        </p:spPr>
        <p:txBody>
          <a:bodyPr vert="horz" wrap="square" lIns="144000" tIns="72000" rIns="144000" bIns="72000" rtlCol="0" anchor="ctr" anchorCtr="0">
            <a:noAutofit/>
          </a:bodyPr>
          <a:lstStyle>
            <a:lvl1pPr algn="ctr">
              <a:defRPr lang="en-US" sz="6600" b="1" i="0" smtClean="0">
                <a:solidFill>
                  <a:schemeClr val="bg1"/>
                </a:solidFill>
              </a:defRPr>
            </a:lvl1pPr>
          </a:lstStyle>
          <a:p>
            <a:pPr lvl="0" algn="ctr">
              <a:lnSpc>
                <a:spcPct val="100000"/>
              </a:lnSpc>
              <a:spcAft>
                <a:spcPts val="0"/>
              </a:spcAft>
            </a:pPr>
            <a:r>
              <a:rPr lang="en-US" smtClean="0"/>
              <a:t>#</a:t>
            </a:r>
          </a:p>
        </p:txBody>
      </p:sp>
      <p:sp>
        <p:nvSpPr>
          <p:cNvPr id="5" name="Title 4"/>
          <p:cNvSpPr>
            <a:spLocks noGrp="1"/>
          </p:cNvSpPr>
          <p:nvPr>
            <p:ph type="title"/>
          </p:nvPr>
        </p:nvSpPr>
        <p:spPr>
          <a:xfrm>
            <a:off x="2013258" y="3509834"/>
            <a:ext cx="6635442" cy="1107000"/>
          </a:xfrm>
          <a:solidFill>
            <a:schemeClr val="accent2"/>
          </a:solidFill>
          <a:ln>
            <a:solidFill>
              <a:schemeClr val="accent2"/>
            </a:solidFill>
          </a:ln>
        </p:spPr>
        <p:txBody>
          <a:bodyPr vert="horz" wrap="square" lIns="144000" tIns="72000" rIns="144000" bIns="72000" rtlCol="0" anchor="ctr" anchorCtr="0">
            <a:noAutofit/>
          </a:bodyPr>
          <a:lstStyle>
            <a:lvl1pPr>
              <a:defRPr lang="en-GB" sz="3200" baseline="0">
                <a:solidFill>
                  <a:schemeClr val="bg1"/>
                </a:solidFill>
              </a:defRPr>
            </a:lvl1pPr>
          </a:lstStyle>
          <a:p>
            <a:pPr marL="0" lvl="0">
              <a:lnSpc>
                <a:spcPct val="100000"/>
              </a:lnSpc>
            </a:pPr>
            <a:endParaRPr lang="en-GB"/>
          </a:p>
        </p:txBody>
      </p:sp>
    </p:spTree>
    <p:extLst>
      <p:ext uri="{BB962C8B-B14F-4D97-AF65-F5344CB8AC3E}">
        <p14:creationId xmlns:p14="http://schemas.microsoft.com/office/powerpoint/2010/main" val="118996689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Closing Slid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AU" dirty="0" smtClean="0"/>
              <a:t>BM Presentation Template</a:t>
            </a:r>
            <a:endParaRPr lang="en-AU" dirty="0"/>
          </a:p>
        </p:txBody>
      </p:sp>
      <p:sp>
        <p:nvSpPr>
          <p:cNvPr id="4" name="Slide Number Placeholder 3"/>
          <p:cNvSpPr>
            <a:spLocks noGrp="1"/>
          </p:cNvSpPr>
          <p:nvPr>
            <p:ph type="sldNum" sz="quarter" idx="11"/>
          </p:nvPr>
        </p:nvSpPr>
        <p:spPr/>
        <p:txBody>
          <a:bodyPr/>
          <a:lstStyle/>
          <a:p>
            <a:fld id="{B511D280-0087-4025-85DC-7A4BA4039648}" type="slidenum">
              <a:rPr lang="en-AU" smtClean="0"/>
              <a:pPr/>
              <a:t>‹Nº›</a:t>
            </a:fld>
            <a:endParaRPr lang="en-AU" dirty="0"/>
          </a:p>
        </p:txBody>
      </p:sp>
      <p:sp>
        <p:nvSpPr>
          <p:cNvPr id="6" name="Text Placeholder 5"/>
          <p:cNvSpPr>
            <a:spLocks noGrp="1"/>
          </p:cNvSpPr>
          <p:nvPr>
            <p:ph type="body" sz="quarter" idx="12"/>
          </p:nvPr>
        </p:nvSpPr>
        <p:spPr>
          <a:xfrm>
            <a:off x="323850" y="465535"/>
            <a:ext cx="8496300" cy="3546871"/>
          </a:xfrm>
        </p:spPr>
        <p:txBody>
          <a:bodyPr anchor="ctr" anchorCtr="0">
            <a:normAutofit/>
          </a:bodyPr>
          <a:lstStyle>
            <a:lvl1pPr algn="ctr">
              <a:defRPr sz="10000" kern="100" cap="none" spc="100" baseline="0">
                <a:solidFill>
                  <a:schemeClr val="accent1"/>
                </a:solidFill>
              </a:defRPr>
            </a:lvl1pPr>
          </a:lstStyle>
          <a:p>
            <a:pPr lvl="0"/>
            <a:endParaRPr lang="en-GB"/>
          </a:p>
        </p:txBody>
      </p:sp>
      <p:sp>
        <p:nvSpPr>
          <p:cNvPr id="7" name="Rectangle 6"/>
          <p:cNvSpPr/>
          <p:nvPr userDrawn="1"/>
        </p:nvSpPr>
        <p:spPr bwMode="gray">
          <a:xfrm>
            <a:off x="8892481" y="4854103"/>
            <a:ext cx="249927" cy="149690"/>
          </a:xfrm>
          <a:prstGeom prst="rect">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0" dirty="0" smtClean="0">
              <a:solidFill>
                <a:schemeClr val="accent2"/>
              </a:solidFill>
            </a:endParaRPr>
          </a:p>
        </p:txBody>
      </p:sp>
    </p:spTree>
    <p:extLst>
      <p:ext uri="{BB962C8B-B14F-4D97-AF65-F5344CB8AC3E}">
        <p14:creationId xmlns:p14="http://schemas.microsoft.com/office/powerpoint/2010/main" val="218137584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Final Slide">
    <p:spTree>
      <p:nvGrpSpPr>
        <p:cNvPr id="1" name=""/>
        <p:cNvGrpSpPr/>
        <p:nvPr/>
      </p:nvGrpSpPr>
      <p:grpSpPr>
        <a:xfrm>
          <a:off x="0" y="0"/>
          <a:ext cx="0" cy="0"/>
          <a:chOff x="0" y="0"/>
          <a:chExt cx="0" cy="0"/>
        </a:xfrm>
      </p:grpSpPr>
      <p:sp>
        <p:nvSpPr>
          <p:cNvPr id="10" name="Rectangle 9"/>
          <p:cNvSpPr/>
          <p:nvPr userDrawn="1"/>
        </p:nvSpPr>
        <p:spPr bwMode="gray">
          <a:xfrm>
            <a:off x="8892481" y="4854103"/>
            <a:ext cx="249927" cy="149690"/>
          </a:xfrm>
          <a:prstGeom prst="rect">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0" dirty="0" smtClean="0"/>
          </a:p>
        </p:txBody>
      </p:sp>
      <p:sp>
        <p:nvSpPr>
          <p:cNvPr id="11" name="BMDisclaimer"/>
          <p:cNvSpPr txBox="1"/>
          <p:nvPr userDrawn="1"/>
        </p:nvSpPr>
        <p:spPr>
          <a:xfrm>
            <a:off x="3354091" y="2737027"/>
            <a:ext cx="5462885" cy="2278856"/>
          </a:xfrm>
          <a:prstGeom prst="rect">
            <a:avLst/>
          </a:prstGeom>
        </p:spPr>
        <p:txBody>
          <a:bodyPr vert="horz" lIns="0" tIns="0" rIns="0" bIns="0" rtlCol="0" anchor="b" anchorCtr="0">
            <a:noAutofit/>
          </a:bodyPr>
          <a:lstStyle>
            <a:lvl1pPr indent="0">
              <a:lnSpc>
                <a:spcPct val="95000"/>
              </a:lnSpc>
              <a:spcBef>
                <a:spcPts val="0"/>
              </a:spcBef>
              <a:spcAft>
                <a:spcPts val="600"/>
              </a:spcAft>
              <a:buClr>
                <a:schemeClr val="tx1"/>
              </a:buClr>
              <a:buFont typeface="Arial" pitchFamily="34" charset="0"/>
              <a:buNone/>
              <a:defRPr sz="800">
                <a:solidFill>
                  <a:srgbClr val="5F5F5F"/>
                </a:solidFill>
              </a:defRPr>
            </a:lvl1pPr>
            <a:lvl2pPr marL="0" indent="0">
              <a:lnSpc>
                <a:spcPct val="95000"/>
              </a:lnSpc>
              <a:spcBef>
                <a:spcPts val="600"/>
              </a:spcBef>
              <a:spcAft>
                <a:spcPts val="600"/>
              </a:spcAft>
              <a:buClr>
                <a:schemeClr val="tx1"/>
              </a:buClr>
              <a:buFont typeface="Arial" pitchFamily="34" charset="0"/>
              <a:buNone/>
              <a:defRPr sz="800">
                <a:solidFill>
                  <a:schemeClr val="tx2"/>
                </a:solidFill>
              </a:defRPr>
            </a:lvl2pPr>
            <a:lvl3pPr marL="360000" indent="-360000">
              <a:lnSpc>
                <a:spcPct val="95000"/>
              </a:lnSpc>
              <a:spcBef>
                <a:spcPts val="300"/>
              </a:spcBef>
              <a:spcAft>
                <a:spcPts val="600"/>
              </a:spcAft>
              <a:buClr>
                <a:schemeClr val="tx1"/>
              </a:buClr>
              <a:buSzPct val="100000"/>
              <a:buFont typeface="Wingdings" panose="05000000000000000000" pitchFamily="2" charset="2"/>
              <a:buChar char="§"/>
              <a:defRPr sz="800" baseline="0">
                <a:solidFill>
                  <a:srgbClr val="5F5F5F"/>
                </a:solidFill>
              </a:defRPr>
            </a:lvl3pPr>
            <a:lvl4pPr marL="720000" indent="-360000">
              <a:lnSpc>
                <a:spcPct val="95000"/>
              </a:lnSpc>
              <a:spcBef>
                <a:spcPts val="0"/>
              </a:spcBef>
              <a:spcAft>
                <a:spcPts val="600"/>
              </a:spcAft>
              <a:buClr>
                <a:schemeClr val="tx1"/>
              </a:buClr>
              <a:buSzPct val="75000"/>
              <a:buFont typeface="Wingdings" panose="05000000000000000000" pitchFamily="2" charset="2"/>
              <a:buChar char="§"/>
              <a:defRPr sz="800" baseline="0">
                <a:solidFill>
                  <a:srgbClr val="5F5F5F"/>
                </a:solidFill>
              </a:defRPr>
            </a:lvl4pPr>
            <a:lvl5pPr marL="0" indent="0">
              <a:lnSpc>
                <a:spcPct val="95000"/>
              </a:lnSpc>
              <a:spcBef>
                <a:spcPts val="600"/>
              </a:spcBef>
              <a:spcAft>
                <a:spcPts val="600"/>
              </a:spcAft>
              <a:buClr>
                <a:schemeClr val="tx1"/>
              </a:buClr>
              <a:buFont typeface="Arial" pitchFamily="34" charset="0"/>
              <a:buNone/>
              <a:defRPr sz="800" b="0" baseline="0">
                <a:solidFill>
                  <a:schemeClr val="accent6"/>
                </a:solidFill>
              </a:defRPr>
            </a:lvl5pPr>
            <a:lvl6pPr marL="381000" indent="-381000">
              <a:lnSpc>
                <a:spcPct val="95000"/>
              </a:lnSpc>
              <a:spcBef>
                <a:spcPts val="600"/>
              </a:spcBef>
              <a:spcAft>
                <a:spcPts val="600"/>
              </a:spcAft>
              <a:buClr>
                <a:srgbClr val="5F5F5F"/>
              </a:buClr>
              <a:buFont typeface="+mj-lt"/>
              <a:buAutoNum type="arabicPeriod"/>
              <a:defRPr sz="2000">
                <a:solidFill>
                  <a:srgbClr val="5F5F5F"/>
                </a:solidFill>
              </a:defRPr>
            </a:lvl6pPr>
            <a:lvl7pPr marL="719138" indent="-346075">
              <a:lnSpc>
                <a:spcPct val="95000"/>
              </a:lnSpc>
              <a:spcBef>
                <a:spcPts val="0"/>
              </a:spcBef>
              <a:spcAft>
                <a:spcPts val="600"/>
              </a:spcAft>
              <a:buClr>
                <a:srgbClr val="5F5F5F"/>
              </a:buClr>
              <a:buFont typeface="+mj-lt"/>
              <a:buAutoNum type="alphaLcPeriod"/>
              <a:defRPr sz="2000">
                <a:solidFill>
                  <a:srgbClr val="5F5F5F"/>
                </a:solidFill>
              </a:defRPr>
            </a:lvl7pPr>
            <a:lvl8pPr marL="3429000" indent="-228600">
              <a:spcBef>
                <a:spcPct val="20000"/>
              </a:spcBef>
              <a:buFont typeface="Arial" pitchFamily="34" charset="0"/>
              <a:buChar char="•"/>
              <a:defRPr sz="2000"/>
            </a:lvl8pPr>
            <a:lvl9pPr marL="3886200" indent="-228600">
              <a:spcBef>
                <a:spcPct val="20000"/>
              </a:spcBef>
              <a:buFont typeface="Arial" pitchFamily="34" charset="0"/>
              <a:buChar char="•"/>
              <a:defRPr sz="2000"/>
            </a:lvl9pPr>
          </a:lstStyle>
          <a:p>
            <a:pPr lvl="0">
              <a:lnSpc>
                <a:spcPct val="100000"/>
              </a:lnSpc>
              <a:spcAft>
                <a:spcPts val="600"/>
              </a:spcAft>
            </a:pPr>
            <a:r>
              <a:rPr lang="es-PE" sz="800" smtClean="0">
                <a:solidFill>
                  <a:schemeClr val="tx2"/>
                </a:solidFill>
              </a:rPr>
              <a:t>Estudio Echecopar asociado a Baker &amp; McKenzie International, una firma de abogados global de la que forman parte firmas de abogados en todo el mundo.  De acuerdo con la terminología comúnmente usada en organizaciones de prestación de servicios profesionales, el término “Socio” se refiere a aquellas personas que son socios o equivalentes a socios de dichas organizaciones.  Asimismo, el término “oficina” se refiere a cualquier oficina de dichas firmas de abogados.
© 2018 Estudio Echecopar</a:t>
            </a:r>
            <a:endParaRPr lang="en-GB" sz="800" dirty="0" smtClean="0">
              <a:solidFill>
                <a:schemeClr val="tx2"/>
              </a:solidFill>
            </a:endParaRPr>
          </a:p>
        </p:txBody>
      </p:sp>
      <p:sp>
        <p:nvSpPr>
          <p:cNvPr id="3" name="BMWebAddress"/>
          <p:cNvSpPr/>
          <p:nvPr userDrawn="1"/>
        </p:nvSpPr>
        <p:spPr>
          <a:xfrm>
            <a:off x="3276600" y="3635151"/>
            <a:ext cx="1792478" cy="246221"/>
          </a:xfrm>
          <a:prstGeom prst="rect">
            <a:avLst/>
          </a:prstGeom>
        </p:spPr>
        <p:txBody>
          <a:bodyPr wrap="none">
            <a:spAutoFit/>
          </a:bodyPr>
          <a:lstStyle/>
          <a:p>
            <a:r>
              <a:rPr lang="en-GB" sz="1000" smtClean="0">
                <a:solidFill>
                  <a:schemeClr val="accent1"/>
                </a:solidFill>
              </a:rPr>
              <a:t>www.bakermckenzie.com</a:t>
            </a:r>
            <a:endParaRPr lang="en-GB" sz="1000" dirty="0">
              <a:solidFill>
                <a:schemeClr val="accent1"/>
              </a:solidFill>
            </a:endParaRPr>
          </a:p>
        </p:txBody>
      </p:sp>
      <p:pic>
        <p:nvPicPr>
          <p:cNvPr id="6" name="BM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384048"/>
            <a:ext cx="2514600" cy="771231"/>
          </a:xfrm>
          <a:prstGeom prst="rect">
            <a:avLst/>
          </a:prstGeom>
        </p:spPr>
      </p:pic>
    </p:spTree>
    <p:extLst>
      <p:ext uri="{BB962C8B-B14F-4D97-AF65-F5344CB8AC3E}">
        <p14:creationId xmlns:p14="http://schemas.microsoft.com/office/powerpoint/2010/main" val="253000219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logo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gray">
          <a:xfrm>
            <a:off x="841375" y="3219823"/>
            <a:ext cx="7988394" cy="486053"/>
          </a:xfrm>
        </p:spPr>
        <p:txBody>
          <a:bodyPr anchor="ctr" anchorCtr="0">
            <a:noAutofit/>
          </a:bodyPr>
          <a:lstStyle>
            <a:lvl1pPr>
              <a:lnSpc>
                <a:spcPct val="90000"/>
              </a:lnSpc>
              <a:spcBef>
                <a:spcPts val="0"/>
              </a:spcBef>
              <a:spcAft>
                <a:spcPts val="0"/>
              </a:spcAft>
              <a:defRPr sz="3000" baseline="0">
                <a:solidFill>
                  <a:schemeClr val="accent1"/>
                </a:solidFill>
              </a:defRPr>
            </a:lvl1pPr>
          </a:lstStyle>
          <a:p>
            <a:r>
              <a:rPr lang="en-US" smtClean="0"/>
              <a:t>Click to edit Master title style</a:t>
            </a:r>
            <a:endParaRPr lang="en-AU"/>
          </a:p>
        </p:txBody>
      </p:sp>
      <p:sp>
        <p:nvSpPr>
          <p:cNvPr id="3" name="Subtitle 2"/>
          <p:cNvSpPr>
            <a:spLocks noGrp="1"/>
          </p:cNvSpPr>
          <p:nvPr>
            <p:ph type="subTitle" idx="1"/>
          </p:nvPr>
        </p:nvSpPr>
        <p:spPr bwMode="gray">
          <a:xfrm>
            <a:off x="841375" y="3867895"/>
            <a:ext cx="7978774" cy="486035"/>
          </a:xfrm>
        </p:spPr>
        <p:txBody>
          <a:bodyPr/>
          <a:lstStyle>
            <a:lvl1pPr marL="0" indent="0" algn="l">
              <a:lnSpc>
                <a:spcPct val="90000"/>
              </a:lnSpc>
              <a:spcBef>
                <a:spcPts val="0"/>
              </a:spcBef>
              <a:spcAft>
                <a:spcPts val="0"/>
              </a:spcAft>
              <a:buNone/>
              <a:defRPr>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smtClean="0"/>
          </a:p>
        </p:txBody>
      </p:sp>
      <p:grpSp>
        <p:nvGrpSpPr>
          <p:cNvPr id="5" name="Group 4"/>
          <p:cNvGrpSpPr/>
          <p:nvPr userDrawn="1"/>
        </p:nvGrpSpPr>
        <p:grpSpPr bwMode="ltGray">
          <a:xfrm>
            <a:off x="7402396" y="-1"/>
            <a:ext cx="1740022" cy="1046153"/>
            <a:chOff x="8174038" y="0"/>
            <a:chExt cx="968375" cy="776288"/>
          </a:xfrm>
        </p:grpSpPr>
        <p:sp>
          <p:nvSpPr>
            <p:cNvPr id="9" name="Rectangle 5"/>
            <p:cNvSpPr>
              <a:spLocks noChangeArrowheads="1"/>
            </p:cNvSpPr>
            <p:nvPr userDrawn="1"/>
          </p:nvSpPr>
          <p:spPr bwMode="ltGray">
            <a:xfrm>
              <a:off x="8496300" y="0"/>
              <a:ext cx="646113" cy="517525"/>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0" name="Rectangle 6"/>
            <p:cNvSpPr>
              <a:spLocks noChangeArrowheads="1"/>
            </p:cNvSpPr>
            <p:nvPr userDrawn="1"/>
          </p:nvSpPr>
          <p:spPr bwMode="ltGray">
            <a:xfrm>
              <a:off x="8174038" y="258763"/>
              <a:ext cx="644525" cy="517525"/>
            </a:xfrm>
            <a:prstGeom prst="rect">
              <a:avLst/>
            </a:prstGeom>
            <a:solidFill>
              <a:srgbClr val="7A0223"/>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1" name="Rectangle 7"/>
            <p:cNvSpPr>
              <a:spLocks noChangeArrowheads="1"/>
            </p:cNvSpPr>
            <p:nvPr userDrawn="1"/>
          </p:nvSpPr>
          <p:spPr bwMode="ltGray">
            <a:xfrm>
              <a:off x="8496300" y="258763"/>
              <a:ext cx="322263" cy="258763"/>
            </a:xfrm>
            <a:prstGeom prst="rect">
              <a:avLst/>
            </a:prstGeom>
            <a:solidFill>
              <a:srgbClr val="AE132A"/>
            </a:soli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4" name="Date Placeholder 3"/>
          <p:cNvSpPr>
            <a:spLocks noGrp="1"/>
          </p:cNvSpPr>
          <p:nvPr>
            <p:ph type="dt" sz="half" idx="10"/>
          </p:nvPr>
        </p:nvSpPr>
        <p:spPr bwMode="gray">
          <a:xfrm>
            <a:off x="841375" y="4407935"/>
            <a:ext cx="7978774" cy="198894"/>
          </a:xfrm>
          <a:prstGeom prst="rect">
            <a:avLst/>
          </a:prstGeom>
        </p:spPr>
        <p:txBody>
          <a:bodyPr vert="horz" lIns="0" tIns="0" rIns="0" bIns="0" rtlCol="0" anchor="ctr" anchorCtr="0">
            <a:noAutofit/>
          </a:bodyPr>
          <a:lstStyle>
            <a:lvl1pPr>
              <a:spcBef>
                <a:spcPts val="0"/>
              </a:spcBef>
              <a:spcAft>
                <a:spcPts val="0"/>
              </a:spcAft>
              <a:defRPr lang="en-AU" sz="1400" b="0">
                <a:solidFill>
                  <a:schemeClr val="accent1"/>
                </a:solidFill>
                <a:latin typeface="+mj-lt"/>
                <a:ea typeface="+mj-ea"/>
                <a:cs typeface="+mj-cs"/>
              </a:defRPr>
            </a:lvl1pPr>
          </a:lstStyle>
          <a:p>
            <a:pPr>
              <a:lnSpc>
                <a:spcPct val="90000"/>
              </a:lnSpc>
            </a:pPr>
            <a:endParaRPr lang="en-GB" dirty="0"/>
          </a:p>
        </p:txBody>
      </p:sp>
      <p:pic>
        <p:nvPicPr>
          <p:cNvPr id="6" name="BM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 y="384048"/>
            <a:ext cx="2876400" cy="805022"/>
          </a:xfrm>
          <a:prstGeom prst="rect">
            <a:avLst/>
          </a:prstGeom>
        </p:spPr>
      </p:pic>
    </p:spTree>
    <p:extLst>
      <p:ext uri="{BB962C8B-B14F-4D97-AF65-F5344CB8AC3E}">
        <p14:creationId xmlns:p14="http://schemas.microsoft.com/office/powerpoint/2010/main" val="347171058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Agenda (with photo)">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a:xfrm>
            <a:off x="3203575" y="379645"/>
            <a:ext cx="5614640" cy="571665"/>
          </a:xfrm>
          <a:noFill/>
        </p:spPr>
        <p:txBody>
          <a:bodyPr>
            <a:noAutofit/>
          </a:bodyPr>
          <a:lstStyle>
            <a:lvl1pPr algn="l">
              <a:defRPr sz="4000" cap="none" baseline="0">
                <a:solidFill>
                  <a:schemeClr val="accent1"/>
                </a:solidFill>
              </a:defRPr>
            </a:lvl1pPr>
          </a:lstStyle>
          <a:p>
            <a:r>
              <a:rPr lang="en-US" smtClean="0"/>
              <a:t>Agenda</a:t>
            </a:r>
            <a:endParaRPr lang="en-GB"/>
          </a:p>
        </p:txBody>
      </p:sp>
      <p:sp>
        <p:nvSpPr>
          <p:cNvPr id="6" name="Content Placeholder 5"/>
          <p:cNvSpPr>
            <a:spLocks noGrp="1"/>
          </p:cNvSpPr>
          <p:nvPr>
            <p:ph sz="quarter" idx="12" hasCustomPrompt="1"/>
          </p:nvPr>
        </p:nvSpPr>
        <p:spPr bwMode="gray">
          <a:xfrm>
            <a:off x="3203575" y="1221581"/>
            <a:ext cx="5614640" cy="3668811"/>
          </a:xfrm>
        </p:spPr>
        <p:txBody>
          <a:bodyPr anchor="ctr" anchorCtr="0"/>
          <a:lstStyle>
            <a:lvl1pPr>
              <a:spcBef>
                <a:spcPts val="0"/>
              </a:spcBef>
              <a:spcAft>
                <a:spcPts val="600"/>
              </a:spcAft>
              <a:defRPr/>
            </a:lvl1pPr>
            <a:lvl2pPr>
              <a:spcBef>
                <a:spcPts val="600"/>
              </a:spcBef>
              <a:spcAft>
                <a:spcPts val="600"/>
              </a:spcAft>
              <a:defRPr>
                <a:solidFill>
                  <a:schemeClr val="accent1"/>
                </a:solidFill>
              </a:defRPr>
            </a:lvl2pPr>
            <a:lvl3pPr>
              <a:spcBef>
                <a:spcPts val="300"/>
              </a:spcBef>
              <a:spcAft>
                <a:spcPts val="600"/>
              </a:spcAft>
              <a:defRPr/>
            </a:lvl3pPr>
            <a:lvl4pPr>
              <a:spcBef>
                <a:spcPts val="0"/>
              </a:spcBef>
              <a:spcAft>
                <a:spcPts val="600"/>
              </a:spcAft>
              <a:buSzPct val="80000"/>
              <a:defRPr/>
            </a:lvl4pPr>
            <a:lvl5pPr>
              <a:spcBef>
                <a:spcPts val="0"/>
              </a:spcBef>
              <a:spcAft>
                <a:spcPts val="600"/>
              </a:spcAft>
              <a:defRPr>
                <a:solidFill>
                  <a:schemeClr val="tx2"/>
                </a:solidFill>
              </a:defRPr>
            </a:lvl5pPr>
            <a:lvl6pPr>
              <a:spcBef>
                <a:spcPts val="600"/>
              </a:spcBef>
              <a:defRPr/>
            </a:lvl6pPr>
            <a:lvl7pPr>
              <a:buAutoNum type="arabicPeriod"/>
              <a:defRPr/>
            </a:lvl7pPr>
            <a:lvl8pPr>
              <a:defRPr/>
            </a:lvl8pPr>
            <a:lvl9pPr>
              <a:defRPr/>
            </a:lvl9pPr>
          </a:lstStyle>
          <a:p>
            <a:pPr lvl="0"/>
            <a:r>
              <a:rPr lang="en-US" dirty="0" smtClean="0"/>
              <a:t>Body Text (Arial 20pt)</a:t>
            </a:r>
          </a:p>
          <a:p>
            <a:pPr lvl="1"/>
            <a:r>
              <a:rPr lang="en-US" dirty="0" smtClean="0"/>
              <a:t>Heading 1 (Arial 24pt)</a:t>
            </a:r>
          </a:p>
          <a:p>
            <a:pPr lvl="2"/>
            <a:r>
              <a:rPr lang="en-US" dirty="0" smtClean="0"/>
              <a:t>Bullet 1 (Arial 20pt)</a:t>
            </a:r>
          </a:p>
          <a:p>
            <a:pPr lvl="3"/>
            <a:r>
              <a:rPr lang="en-US" dirty="0" smtClean="0"/>
              <a:t>Bullet 2 (Arial </a:t>
            </a:r>
            <a:r>
              <a:rPr lang="en-US" smtClean="0"/>
              <a:t>20pt)</a:t>
            </a:r>
          </a:p>
          <a:p>
            <a:pPr lvl="4"/>
            <a:r>
              <a:rPr lang="en-US" smtClean="0"/>
              <a:t>Bullet 3 (Arial 18pt)</a:t>
            </a:r>
            <a:endParaRPr lang="en-US" dirty="0" smtClean="0"/>
          </a:p>
          <a:p>
            <a:pPr lvl="5"/>
            <a:r>
              <a:rPr lang="en-US" dirty="0" smtClean="0"/>
              <a:t>Heading 2 (Arial 20pt)</a:t>
            </a:r>
          </a:p>
          <a:p>
            <a:pPr lvl="6"/>
            <a:r>
              <a:rPr lang="en-US" dirty="0" smtClean="0"/>
              <a:t>Number Bullet (Arial 20pt)</a:t>
            </a:r>
          </a:p>
          <a:p>
            <a:pPr lvl="7"/>
            <a:r>
              <a:rPr lang="en-US" dirty="0" smtClean="0"/>
              <a:t>Alpha </a:t>
            </a:r>
            <a:r>
              <a:rPr lang="en-US" smtClean="0"/>
              <a:t>Bullet 1 (Arial 20pt)</a:t>
            </a:r>
          </a:p>
          <a:p>
            <a:pPr lvl="8"/>
            <a:r>
              <a:rPr lang="en-US" smtClean="0"/>
              <a:t>Alpha Bullet 2 (Arial 18pt)</a:t>
            </a:r>
            <a:endParaRPr lang="en-AU" dirty="0"/>
          </a:p>
        </p:txBody>
      </p:sp>
      <p:sp>
        <p:nvSpPr>
          <p:cNvPr id="4" name="Picture Placeholder 3"/>
          <p:cNvSpPr>
            <a:spLocks noGrp="1"/>
          </p:cNvSpPr>
          <p:nvPr>
            <p:ph type="pic" sz="quarter" idx="13"/>
          </p:nvPr>
        </p:nvSpPr>
        <p:spPr>
          <a:xfrm>
            <a:off x="1" y="0"/>
            <a:ext cx="2971800" cy="5143500"/>
          </a:xfrm>
        </p:spPr>
        <p:txBody>
          <a:bodyPr/>
          <a:lstStyle/>
          <a:p>
            <a:r>
              <a:rPr lang="en-US" dirty="0" smtClean="0"/>
              <a:t>Click icon to add picture</a:t>
            </a:r>
            <a:endParaRPr lang="en-GB" dirty="0"/>
          </a:p>
        </p:txBody>
      </p:sp>
    </p:spTree>
    <p:extLst>
      <p:ext uri="{BB962C8B-B14F-4D97-AF65-F5344CB8AC3E}">
        <p14:creationId xmlns:p14="http://schemas.microsoft.com/office/powerpoint/2010/main" val="364923444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3850" y="392906"/>
            <a:ext cx="8496300" cy="558664"/>
          </a:xfrm>
        </p:spPr>
        <p:txBody>
          <a:bodyPr/>
          <a:lstStyle>
            <a:lvl1pPr>
              <a:defRPr>
                <a:solidFill>
                  <a:schemeClr val="accent1"/>
                </a:solidFill>
              </a:defRPr>
            </a:lvl1pPr>
          </a:lstStyle>
          <a:p>
            <a:r>
              <a:rPr lang="en-US" smtClean="0"/>
              <a:t>Click to edit Master title style</a:t>
            </a:r>
            <a:endParaRPr lang="en-GB" dirty="0"/>
          </a:p>
        </p:txBody>
      </p:sp>
      <p:sp>
        <p:nvSpPr>
          <p:cNvPr id="3" name="Footer Placeholder 2"/>
          <p:cNvSpPr>
            <a:spLocks noGrp="1"/>
          </p:cNvSpPr>
          <p:nvPr>
            <p:ph type="ftr" sz="quarter" idx="10"/>
          </p:nvPr>
        </p:nvSpPr>
        <p:spPr/>
        <p:txBody>
          <a:bodyPr/>
          <a:lstStyle/>
          <a:p>
            <a:r>
              <a:rPr lang="en-AU" dirty="0" smtClean="0"/>
              <a:t>BM Presentation Template</a:t>
            </a:r>
            <a:endParaRPr lang="en-AU" dirty="0"/>
          </a:p>
        </p:txBody>
      </p:sp>
      <p:sp>
        <p:nvSpPr>
          <p:cNvPr id="4" name="Slide Number Placeholder 3"/>
          <p:cNvSpPr>
            <a:spLocks noGrp="1"/>
          </p:cNvSpPr>
          <p:nvPr>
            <p:ph type="sldNum" sz="quarter" idx="11"/>
          </p:nvPr>
        </p:nvSpPr>
        <p:spPr/>
        <p:txBody>
          <a:bodyPr/>
          <a:lstStyle/>
          <a:p>
            <a:fld id="{B511D280-0087-4025-85DC-7A4BA4039648}" type="slidenum">
              <a:rPr lang="en-AU" smtClean="0"/>
              <a:pPr/>
              <a:t>‹Nº›</a:t>
            </a:fld>
            <a:endParaRPr lang="en-AU" dirty="0"/>
          </a:p>
        </p:txBody>
      </p:sp>
      <p:sp>
        <p:nvSpPr>
          <p:cNvPr id="6" name="Content Placeholder 5"/>
          <p:cNvSpPr>
            <a:spLocks noGrp="1"/>
          </p:cNvSpPr>
          <p:nvPr>
            <p:ph sz="quarter" idx="12" hasCustomPrompt="1"/>
          </p:nvPr>
        </p:nvSpPr>
        <p:spPr>
          <a:xfrm>
            <a:off x="323850" y="1221582"/>
            <a:ext cx="8496300" cy="3402806"/>
          </a:xfrm>
        </p:spPr>
        <p:txBody>
          <a:bodyPr/>
          <a:lstStyle>
            <a:lvl1pPr>
              <a:defRPr>
                <a:solidFill>
                  <a:srgbClr val="5F5F5F"/>
                </a:solidFill>
              </a:defRPr>
            </a:lvl1pPr>
            <a:lvl2pPr>
              <a:defRPr>
                <a:solidFill>
                  <a:schemeClr val="accent1"/>
                </a:solidFill>
              </a:defRPr>
            </a:lvl2pPr>
            <a:lvl3pPr marL="360000" indent="-360000">
              <a:buClr>
                <a:srgbClr val="5F5F5F"/>
              </a:buClr>
              <a:buFont typeface="Wingdings" panose="05000000000000000000" pitchFamily="2" charset="2"/>
              <a:buChar char="§"/>
              <a:defRPr/>
            </a:lvl3pPr>
            <a:lvl4pPr marL="720000" indent="-360000">
              <a:buClr>
                <a:srgbClr val="5F5F5F"/>
              </a:buClr>
              <a:buFont typeface="Wingdings" panose="05000000000000000000" pitchFamily="2" charset="2"/>
              <a:buChar char="§"/>
              <a:defRPr/>
            </a:lvl4pPr>
            <a:lvl5pPr>
              <a:defRPr baseline="0"/>
            </a:lvl5pPr>
            <a:lvl7pPr>
              <a:buAutoNum type="arabicPeriod"/>
              <a:defRPr/>
            </a:lvl7pPr>
            <a:lvl8pPr>
              <a:buAutoNum type="alphaLcParenR"/>
              <a:defRPr/>
            </a:lvl8pPr>
            <a:lvl9pPr>
              <a:defRPr/>
            </a:lvl9pPr>
          </a:lstStyle>
          <a:p>
            <a:pPr lvl="0"/>
            <a:r>
              <a:rPr lang="en-US" dirty="0" smtClean="0"/>
              <a:t>Body Text (Arial 20pt)</a:t>
            </a:r>
          </a:p>
          <a:p>
            <a:pPr lvl="1"/>
            <a:r>
              <a:rPr lang="en-US" dirty="0" smtClean="0"/>
              <a:t>Heading 1 (Arial 24pt)</a:t>
            </a:r>
          </a:p>
          <a:p>
            <a:pPr lvl="2"/>
            <a:r>
              <a:rPr lang="en-US" dirty="0" smtClean="0"/>
              <a:t>Bullet 1 (Arial 20pt)</a:t>
            </a:r>
          </a:p>
          <a:p>
            <a:pPr lvl="3"/>
            <a:r>
              <a:rPr lang="en-US" dirty="0" smtClean="0"/>
              <a:t>Bullet 2 </a:t>
            </a:r>
            <a:r>
              <a:rPr lang="en-US" smtClean="0"/>
              <a:t>(Arial </a:t>
            </a:r>
            <a:r>
              <a:rPr lang="en-US" dirty="0" smtClean="0"/>
              <a:t>20pt)</a:t>
            </a:r>
          </a:p>
          <a:p>
            <a:pPr lvl="4"/>
            <a:r>
              <a:rPr lang="en-US" smtClean="0"/>
              <a:t>Bullet 3 (Arial 18pt)</a:t>
            </a:r>
          </a:p>
          <a:p>
            <a:pPr lvl="5"/>
            <a:r>
              <a:rPr lang="en-US" smtClean="0"/>
              <a:t>Heading </a:t>
            </a:r>
            <a:r>
              <a:rPr lang="en-US" dirty="0" smtClean="0"/>
              <a:t>2 (Arial 20pt)</a:t>
            </a:r>
          </a:p>
          <a:p>
            <a:pPr lvl="6"/>
            <a:r>
              <a:rPr lang="en-US" dirty="0" smtClean="0"/>
              <a:t>Number Bullet (Arial 20pt)</a:t>
            </a:r>
          </a:p>
          <a:p>
            <a:pPr lvl="7"/>
            <a:r>
              <a:rPr lang="en-US" dirty="0" smtClean="0"/>
              <a:t>Alpha </a:t>
            </a:r>
            <a:r>
              <a:rPr lang="en-US" smtClean="0"/>
              <a:t>Bullet 1 (Arial 20pt)</a:t>
            </a:r>
          </a:p>
          <a:p>
            <a:pPr lvl="8"/>
            <a:r>
              <a:rPr lang="en-US" smtClean="0"/>
              <a:t>Alpha Bullet 2 (Arial 18pt)</a:t>
            </a:r>
            <a:endParaRPr lang="en-AU" dirty="0"/>
          </a:p>
        </p:txBody>
      </p:sp>
      <p:sp>
        <p:nvSpPr>
          <p:cNvPr id="8" name="Text Placeholder 7"/>
          <p:cNvSpPr>
            <a:spLocks noGrp="1"/>
          </p:cNvSpPr>
          <p:nvPr>
            <p:ph type="body" sz="quarter" idx="13" hasCustomPrompt="1"/>
          </p:nvPr>
        </p:nvSpPr>
        <p:spPr>
          <a:xfrm>
            <a:off x="323850" y="285750"/>
            <a:ext cx="8496300" cy="215503"/>
          </a:xfrm>
        </p:spPr>
        <p:txBody>
          <a:bodyPr/>
          <a:lstStyle>
            <a:lvl1pPr>
              <a:defRPr>
                <a:solidFill>
                  <a:schemeClr val="accent2"/>
                </a:solidFill>
              </a:defRPr>
            </a:lvl1pPr>
          </a:lstStyle>
          <a:p>
            <a:pPr lvl="0"/>
            <a:r>
              <a:rPr lang="en-US" dirty="0" smtClean="0"/>
              <a:t>Subheading</a:t>
            </a:r>
            <a:endParaRPr lang="en-GB" dirty="0"/>
          </a:p>
        </p:txBody>
      </p:sp>
    </p:spTree>
    <p:extLst>
      <p:ext uri="{BB962C8B-B14F-4D97-AF65-F5344CB8AC3E}">
        <p14:creationId xmlns:p14="http://schemas.microsoft.com/office/powerpoint/2010/main" val="368286785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two panel)">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3850" y="392906"/>
            <a:ext cx="8496300" cy="558664"/>
          </a:xfrm>
        </p:spPr>
        <p:txBody>
          <a:bodyPr/>
          <a:lstStyle>
            <a:lvl1pPr>
              <a:defRPr>
                <a:solidFill>
                  <a:schemeClr val="accent1"/>
                </a:solidFill>
              </a:defRPr>
            </a:lvl1pPr>
          </a:lstStyle>
          <a:p>
            <a:r>
              <a:rPr lang="en-US" smtClean="0"/>
              <a:t>Click to edit Master title style</a:t>
            </a:r>
            <a:endParaRPr lang="en-GB"/>
          </a:p>
        </p:txBody>
      </p:sp>
      <p:sp>
        <p:nvSpPr>
          <p:cNvPr id="3" name="Footer Placeholder 2"/>
          <p:cNvSpPr>
            <a:spLocks noGrp="1"/>
          </p:cNvSpPr>
          <p:nvPr>
            <p:ph type="ftr" sz="quarter" idx="10"/>
          </p:nvPr>
        </p:nvSpPr>
        <p:spPr/>
        <p:txBody>
          <a:bodyPr/>
          <a:lstStyle/>
          <a:p>
            <a:r>
              <a:rPr lang="en-AU" dirty="0" smtClean="0"/>
              <a:t>BM Presentation Template</a:t>
            </a:r>
            <a:endParaRPr lang="en-AU" dirty="0"/>
          </a:p>
        </p:txBody>
      </p:sp>
      <p:sp>
        <p:nvSpPr>
          <p:cNvPr id="4" name="Slide Number Placeholder 3"/>
          <p:cNvSpPr>
            <a:spLocks noGrp="1"/>
          </p:cNvSpPr>
          <p:nvPr>
            <p:ph type="sldNum" sz="quarter" idx="11"/>
          </p:nvPr>
        </p:nvSpPr>
        <p:spPr/>
        <p:txBody>
          <a:bodyPr/>
          <a:lstStyle/>
          <a:p>
            <a:fld id="{B511D280-0087-4025-85DC-7A4BA4039648}" type="slidenum">
              <a:rPr lang="en-AU" smtClean="0"/>
              <a:pPr/>
              <a:t>‹Nº›</a:t>
            </a:fld>
            <a:endParaRPr lang="en-AU" dirty="0"/>
          </a:p>
        </p:txBody>
      </p:sp>
      <p:sp>
        <p:nvSpPr>
          <p:cNvPr id="6" name="Content Placeholder 5"/>
          <p:cNvSpPr>
            <a:spLocks noGrp="1"/>
          </p:cNvSpPr>
          <p:nvPr>
            <p:ph sz="quarter" idx="12" hasCustomPrompt="1"/>
          </p:nvPr>
        </p:nvSpPr>
        <p:spPr>
          <a:xfrm>
            <a:off x="323850" y="1221582"/>
            <a:ext cx="4104134" cy="3402806"/>
          </a:xfrm>
        </p:spPr>
        <p:txBody>
          <a:bodyPr/>
          <a:lstStyle>
            <a:lvl1pPr>
              <a:defRPr>
                <a:solidFill>
                  <a:srgbClr val="5F5F5F"/>
                </a:solidFill>
              </a:defRPr>
            </a:lvl1pPr>
            <a:lvl2pPr>
              <a:defRPr>
                <a:solidFill>
                  <a:schemeClr val="accent1"/>
                </a:solidFill>
              </a:defRPr>
            </a:lvl2pPr>
            <a:lvl5pPr>
              <a:defRPr baseline="0"/>
            </a:lvl5pPr>
            <a:lvl7pPr marL="360000" marR="0" indent="-360000" algn="l" defTabSz="914400" rtl="0" eaLnBrk="1" fontAlgn="auto" latinLnBrk="0" hangingPunct="1">
              <a:lnSpc>
                <a:spcPct val="95000"/>
              </a:lnSpc>
              <a:spcBef>
                <a:spcPts val="300"/>
              </a:spcBef>
              <a:spcAft>
                <a:spcPts val="600"/>
              </a:spcAft>
              <a:buClr>
                <a:srgbClr val="5F5F5F"/>
              </a:buClr>
              <a:buSzTx/>
              <a:buFont typeface="+mj-lt"/>
              <a:buAutoNum type="arabicPeriod"/>
              <a:tabLst/>
              <a:defRPr/>
            </a:lvl7pPr>
            <a:lvl8pPr marL="720000" indent="-360000">
              <a:buFont typeface="+mj-lt"/>
              <a:buAutoNum type="alphaLcParenR"/>
              <a:defRPr baseline="0"/>
            </a:lvl8pPr>
          </a:lstStyle>
          <a:p>
            <a:pPr lvl="0"/>
            <a:r>
              <a:rPr lang="en-US" dirty="0" smtClean="0"/>
              <a:t>Body Text (Arial 20pt)</a:t>
            </a:r>
          </a:p>
          <a:p>
            <a:pPr lvl="1"/>
            <a:r>
              <a:rPr lang="en-US" dirty="0" smtClean="0"/>
              <a:t>Heading 1 (Arial 24pt)</a:t>
            </a:r>
          </a:p>
          <a:p>
            <a:pPr lvl="2"/>
            <a:r>
              <a:rPr lang="en-US" dirty="0" smtClean="0"/>
              <a:t>Bullet 1 (Arial 20pt)</a:t>
            </a:r>
          </a:p>
          <a:p>
            <a:pPr lvl="3"/>
            <a:r>
              <a:rPr lang="en-US" dirty="0" smtClean="0"/>
              <a:t>Bullet 2 (Arial 20pt)</a:t>
            </a:r>
          </a:p>
          <a:p>
            <a:pPr lvl="4"/>
            <a:r>
              <a:rPr lang="en-US" smtClean="0"/>
              <a:t>Bullet 3 (Arial 18pt)</a:t>
            </a:r>
          </a:p>
          <a:p>
            <a:pPr lvl="5"/>
            <a:r>
              <a:rPr lang="en-US" smtClean="0"/>
              <a:t>Heading </a:t>
            </a:r>
            <a:r>
              <a:rPr lang="en-US" dirty="0" smtClean="0"/>
              <a:t>2 (Arial 20pt)</a:t>
            </a:r>
          </a:p>
          <a:p>
            <a:pPr lvl="6"/>
            <a:r>
              <a:rPr lang="en-US" dirty="0" smtClean="0"/>
              <a:t>Number Bullet (Arial 20pt)</a:t>
            </a:r>
          </a:p>
          <a:p>
            <a:pPr lvl="7"/>
            <a:r>
              <a:rPr lang="en-US" dirty="0" smtClean="0"/>
              <a:t>Alpha </a:t>
            </a:r>
            <a:r>
              <a:rPr lang="en-US" smtClean="0"/>
              <a:t>Bullet 1 (Arial 20pt)</a:t>
            </a:r>
          </a:p>
          <a:p>
            <a:pPr lvl="8"/>
            <a:r>
              <a:rPr lang="en-US" smtClean="0"/>
              <a:t>Alpha Bullet 2 (Arial 18pt)</a:t>
            </a:r>
          </a:p>
        </p:txBody>
      </p:sp>
      <p:sp>
        <p:nvSpPr>
          <p:cNvPr id="9" name="Content Placeholder 5"/>
          <p:cNvSpPr>
            <a:spLocks noGrp="1"/>
          </p:cNvSpPr>
          <p:nvPr>
            <p:ph sz="quarter" idx="14" hasCustomPrompt="1"/>
          </p:nvPr>
        </p:nvSpPr>
        <p:spPr>
          <a:xfrm>
            <a:off x="4716016" y="1221582"/>
            <a:ext cx="4104134" cy="3402806"/>
          </a:xfrm>
        </p:spPr>
        <p:txBody>
          <a:bodyPr/>
          <a:lstStyle>
            <a:lvl1pPr>
              <a:defRPr>
                <a:solidFill>
                  <a:srgbClr val="5F5F5F"/>
                </a:solidFill>
              </a:defRPr>
            </a:lvl1pPr>
            <a:lvl2pPr>
              <a:defRPr>
                <a:solidFill>
                  <a:schemeClr val="accent1"/>
                </a:solidFill>
              </a:defRPr>
            </a:lvl2pPr>
            <a:lvl5pPr>
              <a:defRPr/>
            </a:lvl5pPr>
            <a:lvl7pPr>
              <a:buAutoNum type="arabicPeriod"/>
              <a:defRPr/>
            </a:lvl7pPr>
            <a:lvl8pPr>
              <a:buAutoNum type="alphaLcParenR"/>
              <a:defRPr/>
            </a:lvl8pPr>
            <a:lvl9pPr>
              <a:defRPr/>
            </a:lvl9pPr>
          </a:lstStyle>
          <a:p>
            <a:pPr lvl="0"/>
            <a:r>
              <a:rPr lang="en-US" dirty="0" smtClean="0"/>
              <a:t>Body Text (Arial 20pt)</a:t>
            </a:r>
          </a:p>
          <a:p>
            <a:pPr lvl="1"/>
            <a:r>
              <a:rPr lang="en-US" dirty="0" smtClean="0"/>
              <a:t>Heading 1 (Arial 24pt)</a:t>
            </a:r>
          </a:p>
          <a:p>
            <a:pPr lvl="2"/>
            <a:r>
              <a:rPr lang="en-US" dirty="0" smtClean="0"/>
              <a:t>Bullet 1 (Arial 20pt)</a:t>
            </a:r>
          </a:p>
          <a:p>
            <a:pPr lvl="3"/>
            <a:r>
              <a:rPr lang="en-US" dirty="0" smtClean="0"/>
              <a:t>Bullet 2 (Arial 20pt)</a:t>
            </a:r>
          </a:p>
          <a:p>
            <a:pPr lvl="4"/>
            <a:r>
              <a:rPr lang="en-US" smtClean="0"/>
              <a:t>Bullet 3 (Arial 18pt)</a:t>
            </a:r>
          </a:p>
          <a:p>
            <a:pPr lvl="5"/>
            <a:r>
              <a:rPr lang="en-US" smtClean="0"/>
              <a:t>Heading </a:t>
            </a:r>
            <a:r>
              <a:rPr lang="en-US" dirty="0" smtClean="0"/>
              <a:t>2 (Arial 20pt)</a:t>
            </a:r>
          </a:p>
          <a:p>
            <a:pPr lvl="6"/>
            <a:r>
              <a:rPr lang="en-US" dirty="0" smtClean="0"/>
              <a:t>Number Bullet (Arial 20pt)</a:t>
            </a:r>
          </a:p>
          <a:p>
            <a:pPr lvl="7"/>
            <a:r>
              <a:rPr lang="en-US" dirty="0" smtClean="0"/>
              <a:t>Alpha </a:t>
            </a:r>
            <a:r>
              <a:rPr lang="en-US" smtClean="0"/>
              <a:t>Bullet 1 (Arial 20pt)</a:t>
            </a:r>
          </a:p>
          <a:p>
            <a:pPr lvl="8"/>
            <a:r>
              <a:rPr lang="en-US" smtClean="0"/>
              <a:t>Alpha Bullet 2 (Arial 18pt)</a:t>
            </a:r>
            <a:endParaRPr lang="en-AU" dirty="0"/>
          </a:p>
        </p:txBody>
      </p:sp>
      <p:sp>
        <p:nvSpPr>
          <p:cNvPr id="8" name="Text Placeholder 7"/>
          <p:cNvSpPr>
            <a:spLocks noGrp="1"/>
          </p:cNvSpPr>
          <p:nvPr>
            <p:ph type="body" sz="quarter" idx="13" hasCustomPrompt="1"/>
          </p:nvPr>
        </p:nvSpPr>
        <p:spPr>
          <a:xfrm>
            <a:off x="323850" y="285750"/>
            <a:ext cx="8496300" cy="215503"/>
          </a:xfrm>
        </p:spPr>
        <p:txBody>
          <a:bodyPr/>
          <a:lstStyle>
            <a:lvl1pPr>
              <a:defRPr>
                <a:solidFill>
                  <a:schemeClr val="accent2"/>
                </a:solidFill>
              </a:defRPr>
            </a:lvl1pPr>
          </a:lstStyle>
          <a:p>
            <a:pPr lvl="0"/>
            <a:r>
              <a:rPr lang="en-US" dirty="0" smtClean="0"/>
              <a:t>Subheading</a:t>
            </a:r>
            <a:endParaRPr lang="en-GB" dirty="0"/>
          </a:p>
        </p:txBody>
      </p:sp>
    </p:spTree>
    <p:extLst>
      <p:ext uri="{BB962C8B-B14F-4D97-AF65-F5344CB8AC3E}">
        <p14:creationId xmlns:p14="http://schemas.microsoft.com/office/powerpoint/2010/main" val="381750929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smtClean="0"/>
              <a:t>Click to edit Master title style</a:t>
            </a:r>
            <a:endParaRPr lang="en-GB"/>
          </a:p>
        </p:txBody>
      </p:sp>
      <p:sp>
        <p:nvSpPr>
          <p:cNvPr id="3" name="Footer Placeholder 2"/>
          <p:cNvSpPr>
            <a:spLocks noGrp="1"/>
          </p:cNvSpPr>
          <p:nvPr>
            <p:ph type="ftr" sz="quarter" idx="10"/>
          </p:nvPr>
        </p:nvSpPr>
        <p:spPr/>
        <p:txBody>
          <a:bodyPr/>
          <a:lstStyle/>
          <a:p>
            <a:r>
              <a:rPr lang="en-AU" dirty="0" smtClean="0"/>
              <a:t>BM Presentation Template</a:t>
            </a:r>
            <a:endParaRPr lang="en-AU" dirty="0"/>
          </a:p>
        </p:txBody>
      </p:sp>
      <p:sp>
        <p:nvSpPr>
          <p:cNvPr id="4" name="Slide Number Placeholder 3"/>
          <p:cNvSpPr>
            <a:spLocks noGrp="1"/>
          </p:cNvSpPr>
          <p:nvPr>
            <p:ph type="sldNum" sz="quarter" idx="11"/>
          </p:nvPr>
        </p:nvSpPr>
        <p:spPr/>
        <p:txBody>
          <a:bodyPr/>
          <a:lstStyle/>
          <a:p>
            <a:fld id="{B511D280-0087-4025-85DC-7A4BA4039648}" type="slidenum">
              <a:rPr lang="en-AU" smtClean="0"/>
              <a:pPr/>
              <a:t>‹Nº›</a:t>
            </a:fld>
            <a:endParaRPr lang="en-AU" dirty="0"/>
          </a:p>
        </p:txBody>
      </p:sp>
      <p:sp>
        <p:nvSpPr>
          <p:cNvPr id="7" name="Text Placeholder 7"/>
          <p:cNvSpPr>
            <a:spLocks noGrp="1"/>
          </p:cNvSpPr>
          <p:nvPr>
            <p:ph type="body" sz="quarter" idx="13" hasCustomPrompt="1"/>
          </p:nvPr>
        </p:nvSpPr>
        <p:spPr>
          <a:xfrm>
            <a:off x="323850" y="285750"/>
            <a:ext cx="8496300" cy="215503"/>
          </a:xfrm>
        </p:spPr>
        <p:txBody>
          <a:bodyPr/>
          <a:lstStyle>
            <a:lvl1pPr>
              <a:defRPr>
                <a:solidFill>
                  <a:schemeClr val="accent2"/>
                </a:solidFill>
              </a:defRPr>
            </a:lvl1pPr>
          </a:lstStyle>
          <a:p>
            <a:pPr lvl="0"/>
            <a:r>
              <a:rPr lang="en-US" dirty="0" smtClean="0"/>
              <a:t>Subheading</a:t>
            </a:r>
            <a:endParaRPr lang="en-GB" dirty="0"/>
          </a:p>
        </p:txBody>
      </p:sp>
    </p:spTree>
    <p:extLst>
      <p:ext uri="{BB962C8B-B14F-4D97-AF65-F5344CB8AC3E}">
        <p14:creationId xmlns:p14="http://schemas.microsoft.com/office/powerpoint/2010/main" val="252698814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Blank">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9666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Divider (Blank)">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0" y="0"/>
            <a:ext cx="9144000" cy="5143500"/>
          </a:xfrm>
        </p:spPr>
        <p:txBody>
          <a:bodyPr/>
          <a:lstStyle/>
          <a:p>
            <a:endParaRPr lang="en-GB" dirty="0"/>
          </a:p>
        </p:txBody>
      </p:sp>
      <p:sp>
        <p:nvSpPr>
          <p:cNvPr id="3" name="Subtitle 2"/>
          <p:cNvSpPr>
            <a:spLocks noGrp="1"/>
          </p:cNvSpPr>
          <p:nvPr>
            <p:ph type="subTitle" idx="1" hasCustomPrompt="1"/>
          </p:nvPr>
        </p:nvSpPr>
        <p:spPr>
          <a:xfrm>
            <a:off x="-2644" y="3509834"/>
            <a:ext cx="2015902" cy="1107000"/>
          </a:xfrm>
          <a:solidFill>
            <a:schemeClr val="accent1"/>
          </a:solidFill>
          <a:ln>
            <a:solidFill>
              <a:schemeClr val="accent1"/>
            </a:solidFill>
          </a:ln>
        </p:spPr>
        <p:txBody>
          <a:bodyPr vert="horz" wrap="square" lIns="144000" tIns="72000" rIns="144000" bIns="72000" rtlCol="0" anchor="ctr" anchorCtr="0">
            <a:noAutofit/>
          </a:bodyPr>
          <a:lstStyle>
            <a:lvl1pPr algn="ctr">
              <a:defRPr lang="en-US" sz="6600" b="1" i="0" smtClean="0">
                <a:solidFill>
                  <a:schemeClr val="bg1"/>
                </a:solidFill>
              </a:defRPr>
            </a:lvl1pPr>
          </a:lstStyle>
          <a:p>
            <a:pPr lvl="0" algn="ctr">
              <a:lnSpc>
                <a:spcPct val="100000"/>
              </a:lnSpc>
              <a:spcAft>
                <a:spcPts val="0"/>
              </a:spcAft>
            </a:pPr>
            <a:r>
              <a:rPr lang="en-US" smtClean="0"/>
              <a:t>#</a:t>
            </a:r>
          </a:p>
        </p:txBody>
      </p:sp>
      <p:sp>
        <p:nvSpPr>
          <p:cNvPr id="5" name="Title 4"/>
          <p:cNvSpPr>
            <a:spLocks noGrp="1"/>
          </p:cNvSpPr>
          <p:nvPr>
            <p:ph type="title"/>
          </p:nvPr>
        </p:nvSpPr>
        <p:spPr>
          <a:xfrm>
            <a:off x="2013258" y="3509834"/>
            <a:ext cx="6635442" cy="1107000"/>
          </a:xfrm>
          <a:solidFill>
            <a:schemeClr val="accent2"/>
          </a:solidFill>
          <a:ln>
            <a:solidFill>
              <a:schemeClr val="accent2"/>
            </a:solidFill>
          </a:ln>
        </p:spPr>
        <p:txBody>
          <a:bodyPr vert="horz" wrap="square" lIns="144000" tIns="72000" rIns="144000" bIns="72000" rtlCol="0" anchor="ctr" anchorCtr="0">
            <a:noAutofit/>
          </a:bodyPr>
          <a:lstStyle>
            <a:lvl1pPr>
              <a:defRPr lang="en-GB" sz="3200" baseline="0">
                <a:solidFill>
                  <a:schemeClr val="bg1"/>
                </a:solidFill>
              </a:defRPr>
            </a:lvl1pPr>
          </a:lstStyle>
          <a:p>
            <a:pPr marL="0" lvl="0">
              <a:lnSpc>
                <a:spcPct val="100000"/>
              </a:lnSpc>
            </a:pPr>
            <a:endParaRPr lang="en-GB"/>
          </a:p>
        </p:txBody>
      </p:sp>
    </p:spTree>
    <p:extLst>
      <p:ext uri="{BB962C8B-B14F-4D97-AF65-F5344CB8AC3E}">
        <p14:creationId xmlns:p14="http://schemas.microsoft.com/office/powerpoint/2010/main" val="189778729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Divider (Passionately global)">
    <p:spTree>
      <p:nvGrpSpPr>
        <p:cNvPr id="1" name=""/>
        <p:cNvGrpSpPr/>
        <p:nvPr/>
      </p:nvGrpSpPr>
      <p:grpSpPr>
        <a:xfrm>
          <a:off x="0" y="0"/>
          <a:ext cx="0" cy="0"/>
          <a:chOff x="0" y="0"/>
          <a:chExt cx="0" cy="0"/>
        </a:xfrm>
      </p:grpSpPr>
      <p:pic>
        <p:nvPicPr>
          <p:cNvPr id="5" name="Picture 3"/>
          <p:cNvPicPr>
            <a:picLocks noChangeAspect="1" noChangeArrowheads="1"/>
          </p:cNvPicPr>
          <p:nvPr userDrawn="1"/>
        </p:nvPicPr>
        <p:blipFill rotWithShape="1">
          <a:blip r:embed="rId2" cstate="screen">
            <a:extLst>
              <a:ext uri="{28A0092B-C50C-407E-A947-70E740481C1C}">
                <a14:useLocalDpi xmlns:a14="http://schemas.microsoft.com/office/drawing/2010/main"/>
              </a:ext>
            </a:extLst>
          </a:blip>
          <a:srcRect/>
          <a:stretch/>
        </p:blipFill>
        <p:spPr bwMode="gray">
          <a:xfrm>
            <a:off x="1" y="0"/>
            <a:ext cx="9148217" cy="5143500"/>
          </a:xfrm>
          <a:prstGeom prst="rect">
            <a:avLst/>
          </a:prstGeom>
        </p:spPr>
      </p:pic>
      <p:sp>
        <p:nvSpPr>
          <p:cNvPr id="9" name="Subtitle 2"/>
          <p:cNvSpPr>
            <a:spLocks noGrp="1"/>
          </p:cNvSpPr>
          <p:nvPr>
            <p:ph type="subTitle" idx="1" hasCustomPrompt="1"/>
          </p:nvPr>
        </p:nvSpPr>
        <p:spPr bwMode="gray">
          <a:xfrm>
            <a:off x="-2644" y="3509834"/>
            <a:ext cx="2015902" cy="1107000"/>
          </a:xfrm>
          <a:solidFill>
            <a:schemeClr val="accent1"/>
          </a:solidFill>
          <a:ln>
            <a:solidFill>
              <a:schemeClr val="accent1"/>
            </a:solidFill>
          </a:ln>
        </p:spPr>
        <p:txBody>
          <a:bodyPr vert="horz" wrap="square" lIns="144000" tIns="72000" rIns="144000" bIns="72000" rtlCol="0" anchor="ctr" anchorCtr="0">
            <a:noAutofit/>
          </a:bodyPr>
          <a:lstStyle>
            <a:lvl1pPr algn="ctr">
              <a:defRPr lang="en-US" sz="6600" b="1" i="0" smtClean="0">
                <a:solidFill>
                  <a:schemeClr val="bg1"/>
                </a:solidFill>
              </a:defRPr>
            </a:lvl1pPr>
          </a:lstStyle>
          <a:p>
            <a:pPr lvl="0" algn="ctr">
              <a:lnSpc>
                <a:spcPct val="100000"/>
              </a:lnSpc>
              <a:spcAft>
                <a:spcPts val="0"/>
              </a:spcAft>
            </a:pPr>
            <a:r>
              <a:rPr lang="en-US" smtClean="0"/>
              <a:t>#</a:t>
            </a:r>
          </a:p>
        </p:txBody>
      </p:sp>
      <p:sp>
        <p:nvSpPr>
          <p:cNvPr id="10" name="Title 4"/>
          <p:cNvSpPr>
            <a:spLocks noGrp="1"/>
          </p:cNvSpPr>
          <p:nvPr>
            <p:ph type="title"/>
          </p:nvPr>
        </p:nvSpPr>
        <p:spPr bwMode="gray">
          <a:xfrm>
            <a:off x="2013258" y="3509834"/>
            <a:ext cx="6635442" cy="1107000"/>
          </a:xfrm>
          <a:solidFill>
            <a:schemeClr val="accent2"/>
          </a:solidFill>
          <a:ln>
            <a:solidFill>
              <a:schemeClr val="accent2"/>
            </a:solidFill>
          </a:ln>
        </p:spPr>
        <p:txBody>
          <a:bodyPr vert="horz" wrap="square" lIns="144000" tIns="72000" rIns="144000" bIns="72000" rtlCol="0" anchor="ctr" anchorCtr="0">
            <a:noAutofit/>
          </a:bodyPr>
          <a:lstStyle>
            <a:lvl1pPr>
              <a:defRPr lang="en-GB" sz="3200" baseline="0">
                <a:solidFill>
                  <a:schemeClr val="bg1"/>
                </a:solidFill>
              </a:defRPr>
            </a:lvl1pPr>
          </a:lstStyle>
          <a:p>
            <a:pPr marL="0" lvl="0">
              <a:lnSpc>
                <a:spcPct val="100000"/>
              </a:lnSpc>
            </a:pPr>
            <a:endParaRPr lang="en-GB"/>
          </a:p>
        </p:txBody>
      </p:sp>
    </p:spTree>
    <p:extLst>
      <p:ext uri="{BB962C8B-B14F-4D97-AF65-F5344CB8AC3E}">
        <p14:creationId xmlns:p14="http://schemas.microsoft.com/office/powerpoint/2010/main" val="143822105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Rectangle 3"/>
          <p:cNvSpPr/>
          <p:nvPr/>
        </p:nvSpPr>
        <p:spPr bwMode="gray">
          <a:xfrm>
            <a:off x="8892481" y="4854103"/>
            <a:ext cx="249927" cy="149690"/>
          </a:xfrm>
          <a:prstGeom prst="rect">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aseline="0" dirty="0" smtClean="0"/>
          </a:p>
        </p:txBody>
      </p:sp>
      <p:sp>
        <p:nvSpPr>
          <p:cNvPr id="2" name="Title Placeholder 1"/>
          <p:cNvSpPr>
            <a:spLocks noGrp="1"/>
          </p:cNvSpPr>
          <p:nvPr>
            <p:ph type="title"/>
          </p:nvPr>
        </p:nvSpPr>
        <p:spPr bwMode="gray">
          <a:xfrm>
            <a:off x="323851" y="388144"/>
            <a:ext cx="8490231" cy="563426"/>
          </a:xfrm>
          <a:prstGeom prst="rect">
            <a:avLst/>
          </a:prstGeom>
        </p:spPr>
        <p:txBody>
          <a:bodyPr vert="horz" lIns="0" tIns="0" rIns="0" bIns="0" rtlCol="0" anchor="b" anchorCtr="0">
            <a:normAutofit/>
          </a:bodyPr>
          <a:lstStyle/>
          <a:p>
            <a:r>
              <a:rPr lang="en-US" smtClean="0"/>
              <a:t>Title (Arial 30pt)</a:t>
            </a:r>
            <a:endParaRPr lang="en-AU"/>
          </a:p>
        </p:txBody>
      </p:sp>
      <p:sp>
        <p:nvSpPr>
          <p:cNvPr id="3" name="Text Placeholder 2"/>
          <p:cNvSpPr>
            <a:spLocks noGrp="1"/>
          </p:cNvSpPr>
          <p:nvPr>
            <p:ph type="body" idx="1"/>
          </p:nvPr>
        </p:nvSpPr>
        <p:spPr bwMode="gray">
          <a:xfrm>
            <a:off x="323851" y="1221582"/>
            <a:ext cx="8490231" cy="3402806"/>
          </a:xfrm>
          <a:prstGeom prst="rect">
            <a:avLst/>
          </a:prstGeom>
        </p:spPr>
        <p:txBody>
          <a:bodyPr vert="horz" lIns="0" tIns="0" rIns="0" bIns="0" rtlCol="0">
            <a:normAutofit/>
          </a:bodyPr>
          <a:lstStyle/>
          <a:p>
            <a:pPr lvl="0"/>
            <a:r>
              <a:rPr lang="en-US" dirty="0" smtClean="0"/>
              <a:t>Body Text (Arial 20pt)</a:t>
            </a:r>
          </a:p>
          <a:p>
            <a:pPr lvl="1"/>
            <a:r>
              <a:rPr lang="en-US" dirty="0" smtClean="0"/>
              <a:t>Heading 1 (Arial 24pt)</a:t>
            </a:r>
          </a:p>
          <a:p>
            <a:pPr lvl="2"/>
            <a:r>
              <a:rPr lang="en-US" dirty="0" smtClean="0"/>
              <a:t>Bullet 1 (Arial 20pt)</a:t>
            </a:r>
          </a:p>
          <a:p>
            <a:pPr lvl="3"/>
            <a:r>
              <a:rPr lang="en-US" dirty="0" smtClean="0"/>
              <a:t>Bullet 2 (Arial </a:t>
            </a:r>
            <a:r>
              <a:rPr lang="en-US" smtClean="0"/>
              <a:t>20pt)</a:t>
            </a:r>
          </a:p>
          <a:p>
            <a:pPr lvl="4"/>
            <a:r>
              <a:rPr lang="en-US" smtClean="0"/>
              <a:t>Bullet 3 (Arial 18pt)</a:t>
            </a:r>
          </a:p>
          <a:p>
            <a:pPr lvl="5"/>
            <a:r>
              <a:rPr lang="en-US" smtClean="0"/>
              <a:t>Heading </a:t>
            </a:r>
            <a:r>
              <a:rPr lang="en-US" dirty="0" smtClean="0"/>
              <a:t>2 (Arial 20pt)</a:t>
            </a:r>
          </a:p>
          <a:p>
            <a:pPr lvl="6"/>
            <a:r>
              <a:rPr lang="en-US" dirty="0" smtClean="0"/>
              <a:t>Number Bullet (Arial 20pt)</a:t>
            </a:r>
          </a:p>
          <a:p>
            <a:pPr lvl="7"/>
            <a:r>
              <a:rPr lang="en-US" dirty="0" smtClean="0"/>
              <a:t>Alpha </a:t>
            </a:r>
            <a:r>
              <a:rPr lang="en-US" smtClean="0"/>
              <a:t>Bullet 1 (Arial 20pt)</a:t>
            </a:r>
          </a:p>
          <a:p>
            <a:pPr lvl="8"/>
            <a:r>
              <a:rPr lang="en-US" smtClean="0"/>
              <a:t>Alpha Bullet 2 (18pt)</a:t>
            </a:r>
            <a:endParaRPr lang="en-AU" dirty="0"/>
          </a:p>
        </p:txBody>
      </p:sp>
      <p:sp>
        <p:nvSpPr>
          <p:cNvPr id="5" name="Footer Placeholder 4"/>
          <p:cNvSpPr>
            <a:spLocks noGrp="1"/>
          </p:cNvSpPr>
          <p:nvPr>
            <p:ph type="ftr" sz="quarter" idx="3"/>
          </p:nvPr>
        </p:nvSpPr>
        <p:spPr bwMode="gray">
          <a:xfrm>
            <a:off x="3130922" y="4886938"/>
            <a:ext cx="2880000" cy="147638"/>
          </a:xfrm>
          <a:prstGeom prst="rect">
            <a:avLst/>
          </a:prstGeom>
        </p:spPr>
        <p:txBody>
          <a:bodyPr vert="horz" lIns="0" tIns="0" rIns="0" bIns="0" rtlCol="0" anchor="ctr"/>
          <a:lstStyle>
            <a:lvl1pPr algn="ctr">
              <a:defRPr sz="1000">
                <a:solidFill>
                  <a:schemeClr val="tx2"/>
                </a:solidFill>
                <a:latin typeface="+mn-lt"/>
              </a:defRPr>
            </a:lvl1pPr>
          </a:lstStyle>
          <a:p>
            <a:r>
              <a:rPr lang="en-AU" dirty="0" smtClean="0"/>
              <a:t>BM Presentation Template</a:t>
            </a:r>
            <a:endParaRPr lang="en-AU" dirty="0"/>
          </a:p>
        </p:txBody>
      </p:sp>
      <p:sp>
        <p:nvSpPr>
          <p:cNvPr id="6" name="Slide Number Placeholder 5"/>
          <p:cNvSpPr>
            <a:spLocks noGrp="1"/>
          </p:cNvSpPr>
          <p:nvPr>
            <p:ph type="sldNum" sz="quarter" idx="4"/>
          </p:nvPr>
        </p:nvSpPr>
        <p:spPr bwMode="gray">
          <a:xfrm>
            <a:off x="8317033" y="4888192"/>
            <a:ext cx="497049" cy="146384"/>
          </a:xfrm>
          <a:prstGeom prst="rect">
            <a:avLst/>
          </a:prstGeom>
        </p:spPr>
        <p:txBody>
          <a:bodyPr vert="horz" lIns="0" tIns="0" rIns="0" bIns="0" rtlCol="0" anchor="ctr"/>
          <a:lstStyle>
            <a:lvl1pPr algn="r">
              <a:defRPr lang="en-AU" sz="1000" smtClean="0">
                <a:solidFill>
                  <a:schemeClr val="tx2"/>
                </a:solidFill>
              </a:defRPr>
            </a:lvl1pPr>
          </a:lstStyle>
          <a:p>
            <a:fld id="{B511D280-0087-4025-85DC-7A4BA4039648}" type="slidenum">
              <a:rPr lang="en-GB" smtClean="0"/>
              <a:pPr/>
              <a:t>‹Nº›</a:t>
            </a:fld>
            <a:endParaRPr lang="en-GB" dirty="0"/>
          </a:p>
        </p:txBody>
      </p:sp>
      <p:cxnSp>
        <p:nvCxnSpPr>
          <p:cNvPr id="9" name="Straight Connector 8"/>
          <p:cNvCxnSpPr/>
          <p:nvPr/>
        </p:nvCxnSpPr>
        <p:spPr>
          <a:xfrm flipH="1">
            <a:off x="323851" y="1059582"/>
            <a:ext cx="8496623" cy="0"/>
          </a:xfrm>
          <a:prstGeom prst="line">
            <a:avLst/>
          </a:prstGeom>
          <a:ln w="12700" cap="rnd">
            <a:solidFill>
              <a:schemeClr val="accent1"/>
            </a:solidFill>
            <a:prstDash val="solid"/>
            <a:round/>
          </a:ln>
          <a:effectLst/>
        </p:spPr>
        <p:style>
          <a:lnRef idx="1">
            <a:schemeClr val="accent1"/>
          </a:lnRef>
          <a:fillRef idx="0">
            <a:schemeClr val="accent1"/>
          </a:fillRef>
          <a:effectRef idx="0">
            <a:schemeClr val="accent1"/>
          </a:effectRef>
          <a:fontRef idx="minor">
            <a:schemeClr val="tx1"/>
          </a:fontRef>
        </p:style>
      </p:cxnSp>
      <p:sp>
        <p:nvSpPr>
          <p:cNvPr id="8" name="BMDisclaimer"/>
          <p:cNvSpPr txBox="1"/>
          <p:nvPr/>
        </p:nvSpPr>
        <p:spPr>
          <a:xfrm>
            <a:off x="328918" y="4914007"/>
            <a:ext cx="7833360" cy="123111"/>
          </a:xfrm>
          <a:prstGeom prst="rect">
            <a:avLst/>
          </a:prstGeom>
          <a:noFill/>
        </p:spPr>
        <p:txBody>
          <a:bodyPr wrap="square" lIns="0" tIns="0" rIns="0" bIns="0" rtlCol="0">
            <a:spAutoFit/>
          </a:bodyPr>
          <a:lstStyle/>
          <a:p>
            <a:pPr>
              <a:spcBef>
                <a:spcPts val="0"/>
              </a:spcBef>
              <a:spcAft>
                <a:spcPts val="600"/>
              </a:spcAft>
            </a:pPr>
            <a:r>
              <a:rPr lang="en-AU" sz="800" smtClean="0">
                <a:solidFill>
                  <a:schemeClr val="tx2"/>
                </a:solidFill>
              </a:rPr>
              <a:t>© 2018 Estudio Echecopar</a:t>
            </a:r>
            <a:endParaRPr lang="en-AU" sz="800" dirty="0">
              <a:solidFill>
                <a:schemeClr val="tx2"/>
              </a:solidFill>
            </a:endParaRPr>
          </a:p>
        </p:txBody>
      </p:sp>
    </p:spTree>
    <p:extLst>
      <p:ext uri="{BB962C8B-B14F-4D97-AF65-F5344CB8AC3E}">
        <p14:creationId xmlns:p14="http://schemas.microsoft.com/office/powerpoint/2010/main" val="811860235"/>
      </p:ext>
    </p:extLst>
  </p:cSld>
  <p:clrMap bg1="lt1" tx1="dk1" bg2="lt2" tx2="dk2" accent1="accent1" accent2="accent2" accent3="accent3" accent4="accent4" accent5="accent5" accent6="accent6" hlink="hlink" folHlink="folHlink"/>
  <p:sldLayoutIdLst>
    <p:sldLayoutId id="2147483702" r:id="rId1"/>
    <p:sldLayoutId id="2147483676" r:id="rId2"/>
    <p:sldLayoutId id="2147483700" r:id="rId3"/>
    <p:sldLayoutId id="2147483660" r:id="rId4"/>
    <p:sldLayoutId id="2147483680" r:id="rId5"/>
    <p:sldLayoutId id="2147483671" r:id="rId6"/>
    <p:sldLayoutId id="2147483704" r:id="rId7"/>
    <p:sldLayoutId id="2147483705" r:id="rId8"/>
    <p:sldLayoutId id="2147483674" r:id="rId9"/>
    <p:sldLayoutId id="2147483690" r:id="rId10"/>
    <p:sldLayoutId id="2147483692" r:id="rId11"/>
    <p:sldLayoutId id="2147483693" r:id="rId12"/>
    <p:sldLayoutId id="2147483677" r:id="rId13"/>
    <p:sldLayoutId id="2147483649" r:id="rId14"/>
  </p:sldLayoutIdLst>
  <p:timing>
    <p:tnLst>
      <p:par>
        <p:cTn id="1" dur="indefinite" restart="never" nodeType="tmRoot"/>
      </p:par>
    </p:tnLst>
  </p:timing>
  <p:hf hdr="0" ftr="0" dt="0"/>
  <p:txStyles>
    <p:titleStyle>
      <a:lvl1pPr algn="l" defTabSz="914400" rtl="0" eaLnBrk="1" latinLnBrk="0" hangingPunct="1">
        <a:lnSpc>
          <a:spcPct val="85000"/>
        </a:lnSpc>
        <a:spcBef>
          <a:spcPct val="0"/>
        </a:spcBef>
        <a:buNone/>
        <a:defRPr sz="3000" b="0" kern="1200">
          <a:solidFill>
            <a:schemeClr val="accent1"/>
          </a:solidFill>
          <a:latin typeface="+mj-lt"/>
          <a:ea typeface="+mj-ea"/>
          <a:cs typeface="+mj-cs"/>
        </a:defRPr>
      </a:lvl1pPr>
    </p:titleStyle>
    <p:bodyStyle>
      <a:lvl1pPr marL="0" indent="0" algn="l" defTabSz="914400" rtl="0" eaLnBrk="1" latinLnBrk="0" hangingPunct="1">
        <a:lnSpc>
          <a:spcPct val="95000"/>
        </a:lnSpc>
        <a:spcBef>
          <a:spcPts val="0"/>
        </a:spcBef>
        <a:spcAft>
          <a:spcPts val="600"/>
        </a:spcAft>
        <a:buClr>
          <a:schemeClr val="tx1"/>
        </a:buClr>
        <a:buFont typeface="Arial" pitchFamily="34" charset="0"/>
        <a:buNone/>
        <a:defRPr sz="2000" kern="1200">
          <a:solidFill>
            <a:schemeClr val="tx2"/>
          </a:solidFill>
          <a:latin typeface="+mn-lt"/>
          <a:ea typeface="+mn-ea"/>
          <a:cs typeface="+mn-cs"/>
        </a:defRPr>
      </a:lvl1pPr>
      <a:lvl2pPr marL="0" indent="0" algn="l" defTabSz="914400" rtl="0" eaLnBrk="1" latinLnBrk="0" hangingPunct="1">
        <a:lnSpc>
          <a:spcPct val="95000"/>
        </a:lnSpc>
        <a:spcBef>
          <a:spcPts val="600"/>
        </a:spcBef>
        <a:spcAft>
          <a:spcPts val="600"/>
        </a:spcAft>
        <a:buClr>
          <a:schemeClr val="tx1"/>
        </a:buClr>
        <a:buFont typeface="Arial" pitchFamily="34" charset="0"/>
        <a:buNone/>
        <a:defRPr sz="2400" kern="1200">
          <a:solidFill>
            <a:schemeClr val="accent1"/>
          </a:solidFill>
          <a:latin typeface="+mn-lt"/>
          <a:ea typeface="+mn-ea"/>
          <a:cs typeface="+mn-cs"/>
        </a:defRPr>
      </a:lvl2pPr>
      <a:lvl3pPr marL="360000" indent="-360000" algn="l" defTabSz="914400" rtl="0" eaLnBrk="1" latinLnBrk="0" hangingPunct="1">
        <a:lnSpc>
          <a:spcPct val="95000"/>
        </a:lnSpc>
        <a:spcBef>
          <a:spcPts val="300"/>
        </a:spcBef>
        <a:spcAft>
          <a:spcPts val="600"/>
        </a:spcAft>
        <a:buClr>
          <a:schemeClr val="tx2"/>
        </a:buClr>
        <a:buSzPct val="100000"/>
        <a:buFont typeface="Wingdings" panose="05000000000000000000" pitchFamily="2" charset="2"/>
        <a:buChar char="§"/>
        <a:defRPr sz="2000" kern="1200" baseline="0">
          <a:solidFill>
            <a:schemeClr val="tx2"/>
          </a:solidFill>
          <a:latin typeface="+mn-lt"/>
          <a:ea typeface="+mn-ea"/>
          <a:cs typeface="+mn-cs"/>
        </a:defRPr>
      </a:lvl3pPr>
      <a:lvl4pPr marL="720000" indent="-360000" algn="l" defTabSz="914400" rtl="0" eaLnBrk="1" latinLnBrk="0" hangingPunct="1">
        <a:lnSpc>
          <a:spcPct val="95000"/>
        </a:lnSpc>
        <a:spcBef>
          <a:spcPts val="0"/>
        </a:spcBef>
        <a:spcAft>
          <a:spcPts val="600"/>
        </a:spcAft>
        <a:buClr>
          <a:schemeClr val="tx2"/>
        </a:buClr>
        <a:buSzPct val="75000"/>
        <a:buFont typeface="Wingdings" panose="05000000000000000000" pitchFamily="2" charset="2"/>
        <a:buChar char="§"/>
        <a:defRPr sz="2000" kern="1200" baseline="0">
          <a:solidFill>
            <a:schemeClr val="tx2"/>
          </a:solidFill>
          <a:latin typeface="+mn-lt"/>
          <a:ea typeface="+mn-ea"/>
          <a:cs typeface="+mn-cs"/>
        </a:defRPr>
      </a:lvl4pPr>
      <a:lvl5pPr marL="1080000" indent="-360000" algn="l" defTabSz="914400" rtl="0" eaLnBrk="1" latinLnBrk="0" hangingPunct="1">
        <a:lnSpc>
          <a:spcPct val="95000"/>
        </a:lnSpc>
        <a:spcBef>
          <a:spcPts val="0"/>
        </a:spcBef>
        <a:spcAft>
          <a:spcPts val="600"/>
        </a:spcAft>
        <a:buClr>
          <a:schemeClr val="tx2"/>
        </a:buClr>
        <a:buSzPct val="75000"/>
        <a:buFont typeface="Wingdings" panose="05000000000000000000" pitchFamily="2" charset="2"/>
        <a:buChar char="§"/>
        <a:defRPr sz="1800" b="0" kern="1200" baseline="0">
          <a:solidFill>
            <a:schemeClr val="tx2"/>
          </a:solidFill>
          <a:latin typeface="+mn-lt"/>
          <a:ea typeface="+mn-ea"/>
          <a:cs typeface="+mn-cs"/>
        </a:defRPr>
      </a:lvl5pPr>
      <a:lvl6pPr marL="0" indent="0" algn="l" defTabSz="914400" rtl="0" eaLnBrk="1" latinLnBrk="0" hangingPunct="1">
        <a:lnSpc>
          <a:spcPct val="95000"/>
        </a:lnSpc>
        <a:spcBef>
          <a:spcPts val="600"/>
        </a:spcBef>
        <a:spcAft>
          <a:spcPts val="600"/>
        </a:spcAft>
        <a:buClr>
          <a:srgbClr val="5F5F5F"/>
        </a:buClr>
        <a:buFont typeface="+mj-lt"/>
        <a:buNone/>
        <a:defRPr sz="2000" kern="1200">
          <a:solidFill>
            <a:schemeClr val="accent2"/>
          </a:solidFill>
          <a:latin typeface="+mn-lt"/>
          <a:ea typeface="+mn-ea"/>
          <a:cs typeface="+mn-cs"/>
        </a:defRPr>
      </a:lvl6pPr>
      <a:lvl7pPr marL="360000" indent="-360000" algn="l" defTabSz="914400" rtl="0" eaLnBrk="1" latinLnBrk="0" hangingPunct="1">
        <a:lnSpc>
          <a:spcPct val="95000"/>
        </a:lnSpc>
        <a:spcBef>
          <a:spcPts val="300"/>
        </a:spcBef>
        <a:spcAft>
          <a:spcPts val="600"/>
        </a:spcAft>
        <a:buClr>
          <a:srgbClr val="5F5F5F"/>
        </a:buClr>
        <a:buFont typeface="+mj-lt"/>
        <a:buAutoNum type="arabicPeriod"/>
        <a:defRPr sz="2000" kern="1200">
          <a:solidFill>
            <a:schemeClr val="tx2"/>
          </a:solidFill>
          <a:latin typeface="+mn-lt"/>
          <a:ea typeface="+mn-ea"/>
          <a:cs typeface="+mn-cs"/>
        </a:defRPr>
      </a:lvl7pPr>
      <a:lvl8pPr marL="720000" indent="-360000" algn="l" defTabSz="914400" rtl="0" eaLnBrk="1" latinLnBrk="0" hangingPunct="1">
        <a:lnSpc>
          <a:spcPct val="95000"/>
        </a:lnSpc>
        <a:spcBef>
          <a:spcPts val="0"/>
        </a:spcBef>
        <a:spcAft>
          <a:spcPts val="600"/>
        </a:spcAft>
        <a:buFont typeface="+mj-lt"/>
        <a:buAutoNum type="alphaLcParenR"/>
        <a:defRPr sz="2000" kern="1200">
          <a:solidFill>
            <a:schemeClr val="tx2"/>
          </a:solidFill>
          <a:latin typeface="+mn-lt"/>
          <a:ea typeface="+mn-ea"/>
          <a:cs typeface="+mn-cs"/>
        </a:defRPr>
      </a:lvl8pPr>
      <a:lvl9pPr marL="1080000" indent="-360000" algn="l" defTabSz="914400" rtl="0" eaLnBrk="1" latinLnBrk="0" hangingPunct="1">
        <a:lnSpc>
          <a:spcPct val="95000"/>
        </a:lnSpc>
        <a:spcBef>
          <a:spcPts val="0"/>
        </a:spcBef>
        <a:spcAft>
          <a:spcPts val="600"/>
        </a:spcAft>
        <a:buFont typeface="+mj-lt"/>
        <a:buAutoNum type="romanLcPeriod"/>
        <a:defRPr sz="18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sz="quarter" idx="11"/>
          </p:nvPr>
        </p:nvPicPr>
        <p:blipFill>
          <a:blip r:embed="rId2">
            <a:extLst>
              <a:ext uri="{28A0092B-C50C-407E-A947-70E740481C1C}">
                <a14:useLocalDpi xmlns:a14="http://schemas.microsoft.com/office/drawing/2010/main" val="0"/>
              </a:ext>
            </a:extLst>
          </a:blip>
          <a:srcRect t="10309" b="10309"/>
          <a:stretch>
            <a:fillRect/>
          </a:stretch>
        </p:blipFill>
        <p:spPr/>
      </p:pic>
      <p:sp>
        <p:nvSpPr>
          <p:cNvPr id="3" name="Title 2"/>
          <p:cNvSpPr>
            <a:spLocks noGrp="1"/>
          </p:cNvSpPr>
          <p:nvPr>
            <p:ph type="ctrTitle"/>
          </p:nvPr>
        </p:nvSpPr>
        <p:spPr>
          <a:xfrm>
            <a:off x="3581400" y="811162"/>
            <a:ext cx="5468888" cy="486053"/>
          </a:xfrm>
        </p:spPr>
        <p:txBody>
          <a:bodyPr/>
          <a:lstStyle/>
          <a:p>
            <a:r>
              <a:rPr lang="es-PE"/>
              <a:t>Operador  Economico Autorizado – OEA.</a:t>
            </a:r>
            <a:br>
              <a:rPr lang="es-PE"/>
            </a:br>
            <a:endParaRPr lang="es-PE" dirty="0"/>
          </a:p>
        </p:txBody>
      </p:sp>
    </p:spTree>
    <p:extLst>
      <p:ext uri="{BB962C8B-B14F-4D97-AF65-F5344CB8AC3E}">
        <p14:creationId xmlns:p14="http://schemas.microsoft.com/office/powerpoint/2010/main" val="33708036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s-PE" smtClean="0"/>
              <a:t>Más allá de OEA</a:t>
            </a:r>
            <a:endParaRPr lang="es-PE"/>
          </a:p>
        </p:txBody>
      </p:sp>
      <p:sp>
        <p:nvSpPr>
          <p:cNvPr id="5" name="Content Placeholder 4"/>
          <p:cNvSpPr>
            <a:spLocks noGrp="1"/>
          </p:cNvSpPr>
          <p:nvPr>
            <p:ph sz="quarter" idx="12"/>
          </p:nvPr>
        </p:nvSpPr>
        <p:spPr/>
        <p:txBody>
          <a:bodyPr>
            <a:normAutofit fontScale="92500" lnSpcReduction="20000"/>
          </a:bodyPr>
          <a:lstStyle/>
          <a:p>
            <a:r>
              <a:rPr lang="es-PE" smtClean="0">
                <a:solidFill>
                  <a:srgbClr val="AE132A"/>
                </a:solidFill>
              </a:rPr>
              <a:t>Beneficios: </a:t>
            </a:r>
            <a:r>
              <a:rPr lang="es-PE">
                <a:solidFill>
                  <a:srgbClr val="AE132A"/>
                </a:solidFill>
              </a:rPr>
              <a:t>Facilidades </a:t>
            </a:r>
            <a:r>
              <a:rPr lang="es-PE" smtClean="0">
                <a:solidFill>
                  <a:srgbClr val="AE132A"/>
                </a:solidFill>
              </a:rPr>
              <a:t>OEA</a:t>
            </a:r>
          </a:p>
          <a:p>
            <a:endParaRPr lang="es-PE">
              <a:solidFill>
                <a:srgbClr val="AE132A"/>
              </a:solidFill>
            </a:endParaRPr>
          </a:p>
          <a:p>
            <a:pPr marL="342900" indent="-342900">
              <a:buFont typeface="Arial" panose="020B0604020202020204" pitchFamily="34" charset="0"/>
              <a:buChar char="•"/>
            </a:pPr>
            <a:r>
              <a:rPr lang="es-PE"/>
              <a:t>Disminución en el nivel de reconocimiento físico y documentario en la importación para el </a:t>
            </a:r>
            <a:r>
              <a:rPr lang="es-PE" smtClean="0"/>
              <a:t>consumo.</a:t>
            </a:r>
            <a:endParaRPr lang="es-PE"/>
          </a:p>
          <a:p>
            <a:pPr marL="342900" indent="-342900">
              <a:buFont typeface="Arial" panose="020B0604020202020204" pitchFamily="34" charset="0"/>
              <a:buChar char="•"/>
            </a:pPr>
            <a:r>
              <a:rPr lang="es-PE"/>
              <a:t>Disminución de la selección a regularización con revisión de documentos en la exportación </a:t>
            </a:r>
            <a:r>
              <a:rPr lang="es-PE" smtClean="0"/>
              <a:t>definitiva.</a:t>
            </a:r>
            <a:endParaRPr lang="es-PE"/>
          </a:p>
          <a:p>
            <a:pPr marL="342900" indent="-342900">
              <a:buFont typeface="Arial" panose="020B0604020202020204" pitchFamily="34" charset="0"/>
              <a:buChar char="•"/>
            </a:pPr>
            <a:r>
              <a:rPr lang="es-PE"/>
              <a:t>Aprobación automática de la solicitud de restitución de derechos arancelarios (Drawback</a:t>
            </a:r>
            <a:r>
              <a:rPr lang="es-PE" smtClean="0"/>
              <a:t>).</a:t>
            </a:r>
          </a:p>
          <a:p>
            <a:pPr marL="342900" indent="-342900">
              <a:buFont typeface="Arial" panose="020B0604020202020204" pitchFamily="34" charset="0"/>
              <a:buChar char="•"/>
            </a:pPr>
            <a:endParaRPr lang="es-PE" smtClean="0"/>
          </a:p>
          <a:p>
            <a:r>
              <a:rPr lang="es-PE"/>
              <a:t>Las facilidades se sustentan en la aplicación de los principios de buena fé y veracidad, que conllevan el ejercicio del control posterior por parte de la Administración Aduanera.</a:t>
            </a:r>
          </a:p>
          <a:p>
            <a:endParaRPr lang="es-PE"/>
          </a:p>
          <a:p>
            <a:endParaRPr lang="es-PE"/>
          </a:p>
        </p:txBody>
      </p:sp>
      <p:sp>
        <p:nvSpPr>
          <p:cNvPr id="6" name="Text Placeholder 5"/>
          <p:cNvSpPr>
            <a:spLocks noGrp="1"/>
          </p:cNvSpPr>
          <p:nvPr>
            <p:ph type="body" sz="quarter" idx="13"/>
          </p:nvPr>
        </p:nvSpPr>
        <p:spPr/>
        <p:txBody>
          <a:bodyPr>
            <a:normAutofit fontScale="85000" lnSpcReduction="20000"/>
          </a:bodyPr>
          <a:lstStyle/>
          <a:p>
            <a:endParaRPr lang="es-PE"/>
          </a:p>
        </p:txBody>
      </p:sp>
    </p:spTree>
    <p:extLst>
      <p:ext uri="{BB962C8B-B14F-4D97-AF65-F5344CB8AC3E}">
        <p14:creationId xmlns:p14="http://schemas.microsoft.com/office/powerpoint/2010/main" val="7743906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PE"/>
              <a:t>Más allá de OEA</a:t>
            </a:r>
          </a:p>
        </p:txBody>
      </p:sp>
      <p:sp>
        <p:nvSpPr>
          <p:cNvPr id="3" name="Slide Number Placeholder 2"/>
          <p:cNvSpPr>
            <a:spLocks noGrp="1"/>
          </p:cNvSpPr>
          <p:nvPr>
            <p:ph type="sldNum" sz="quarter" idx="11"/>
          </p:nvPr>
        </p:nvSpPr>
        <p:spPr/>
        <p:txBody>
          <a:bodyPr/>
          <a:lstStyle/>
          <a:p>
            <a:fld id="{B511D280-0087-4025-85DC-7A4BA4039648}" type="slidenum">
              <a:rPr lang="en-AU" smtClean="0"/>
              <a:pPr/>
              <a:t>3</a:t>
            </a:fld>
            <a:endParaRPr lang="en-AU" dirty="0"/>
          </a:p>
        </p:txBody>
      </p:sp>
      <p:sp>
        <p:nvSpPr>
          <p:cNvPr id="5" name="Content Placeholder 4"/>
          <p:cNvSpPr>
            <a:spLocks noGrp="1"/>
          </p:cNvSpPr>
          <p:nvPr>
            <p:ph sz="quarter" idx="12"/>
          </p:nvPr>
        </p:nvSpPr>
        <p:spPr/>
        <p:txBody>
          <a:bodyPr>
            <a:normAutofit lnSpcReduction="10000"/>
          </a:bodyPr>
          <a:lstStyle/>
          <a:p>
            <a:r>
              <a:rPr lang="es-PE" smtClean="0">
                <a:solidFill>
                  <a:srgbClr val="AE132A"/>
                </a:solidFill>
              </a:rPr>
              <a:t>¿Cuentas con  un sistema que  te  asegure el cumplimiento de la normativida aduanera?</a:t>
            </a:r>
          </a:p>
          <a:p>
            <a:endParaRPr lang="es-PE" smtClean="0"/>
          </a:p>
          <a:p>
            <a:pPr marL="457200" indent="-457200">
              <a:buFont typeface="+mj-lt"/>
              <a:buAutoNum type="arabicPeriod"/>
            </a:pPr>
            <a:r>
              <a:rPr lang="es-PE" smtClean="0"/>
              <a:t>Tributación  </a:t>
            </a:r>
            <a:r>
              <a:rPr lang="es-PE"/>
              <a:t>Aduanera:</a:t>
            </a:r>
          </a:p>
          <a:p>
            <a:pPr marL="702900" lvl="2" indent="-342900">
              <a:buFont typeface="Arial" pitchFamily="34" charset="0"/>
              <a:buChar char="•"/>
            </a:pPr>
            <a:r>
              <a:rPr lang="es-PE" b="1" smtClean="0"/>
              <a:t>Nomenclatura</a:t>
            </a:r>
            <a:r>
              <a:rPr lang="es-PE" b="1"/>
              <a:t>: </a:t>
            </a:r>
            <a:r>
              <a:rPr lang="es-PE"/>
              <a:t>Derechos arancelarios e impuestos, prohibiciones </a:t>
            </a:r>
            <a:r>
              <a:rPr lang="es-PE" smtClean="0"/>
              <a:t>y                               </a:t>
            </a:r>
            <a:r>
              <a:rPr lang="es-PE"/>
              <a:t>restricciones.</a:t>
            </a:r>
          </a:p>
          <a:p>
            <a:pPr marL="702900" lvl="2" indent="-342900">
              <a:buFont typeface="Arial" pitchFamily="34" charset="0"/>
              <a:buChar char="•"/>
            </a:pPr>
            <a:r>
              <a:rPr lang="es-PE" b="1"/>
              <a:t>Valoracion: </a:t>
            </a:r>
            <a:r>
              <a:rPr lang="es-PE"/>
              <a:t>Empresas vinculadas, descuentos, cánones y regalías</a:t>
            </a:r>
            <a:r>
              <a:rPr lang="es-PE" smtClean="0"/>
              <a:t>.</a:t>
            </a:r>
            <a:endParaRPr lang="es-PE"/>
          </a:p>
          <a:p>
            <a:pPr marL="702900" lvl="2" indent="-342900">
              <a:buFont typeface="Arial" pitchFamily="34" charset="0"/>
              <a:buChar char="•"/>
            </a:pPr>
            <a:r>
              <a:rPr lang="es-PE" b="1"/>
              <a:t>Origen: </a:t>
            </a:r>
            <a:r>
              <a:rPr lang="es-PE"/>
              <a:t>Reglas de origen y expedición directa. </a:t>
            </a:r>
          </a:p>
          <a:p>
            <a:pPr marL="702900" lvl="2" indent="-342900">
              <a:buFont typeface="Arial" pitchFamily="34" charset="0"/>
              <a:buChar char="•"/>
            </a:pPr>
            <a:r>
              <a:rPr lang="es-PE" b="1"/>
              <a:t>Drawback: </a:t>
            </a:r>
            <a:r>
              <a:rPr lang="es-PE"/>
              <a:t>Condición de Productor- Exportador.</a:t>
            </a:r>
          </a:p>
          <a:p>
            <a:endParaRPr lang="es-PE"/>
          </a:p>
        </p:txBody>
      </p:sp>
      <p:sp>
        <p:nvSpPr>
          <p:cNvPr id="6" name="Text Placeholder 5"/>
          <p:cNvSpPr>
            <a:spLocks noGrp="1"/>
          </p:cNvSpPr>
          <p:nvPr>
            <p:ph type="body" sz="quarter" idx="13"/>
          </p:nvPr>
        </p:nvSpPr>
        <p:spPr/>
        <p:txBody>
          <a:bodyPr>
            <a:normAutofit fontScale="85000" lnSpcReduction="20000"/>
          </a:bodyPr>
          <a:lstStyle/>
          <a:p>
            <a:endParaRPr lang="es-PE"/>
          </a:p>
        </p:txBody>
      </p:sp>
    </p:spTree>
    <p:extLst>
      <p:ext uri="{BB962C8B-B14F-4D97-AF65-F5344CB8AC3E}">
        <p14:creationId xmlns:p14="http://schemas.microsoft.com/office/powerpoint/2010/main" val="42025911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número de diapositiva"/>
          <p:cNvSpPr>
            <a:spLocks noGrp="1"/>
          </p:cNvSpPr>
          <p:nvPr>
            <p:ph type="sldNum" sz="quarter" idx="4294967295"/>
          </p:nvPr>
        </p:nvSpPr>
        <p:spPr>
          <a:xfrm>
            <a:off x="8647113" y="4887913"/>
            <a:ext cx="496887" cy="146050"/>
          </a:xfrm>
        </p:spPr>
        <p:txBody>
          <a:bodyPr/>
          <a:lstStyle/>
          <a:p>
            <a:fld id="{B511D280-0087-4025-85DC-7A4BA4039648}" type="slidenum">
              <a:rPr lang="en-AU" smtClean="0"/>
              <a:pPr/>
              <a:t>4</a:t>
            </a:fld>
            <a:endParaRPr lang="en-AU" dirty="0"/>
          </a:p>
        </p:txBody>
      </p:sp>
    </p:spTree>
    <p:extLst>
      <p:ext uri="{BB962C8B-B14F-4D97-AF65-F5344CB8AC3E}">
        <p14:creationId xmlns:p14="http://schemas.microsoft.com/office/powerpoint/2010/main" val="82775405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RESGUID" val="2355c3ce-e296-4a82-a8e4-440876436ce4"/>
</p:tagLst>
</file>

<file path=ppt/theme/theme1.xml><?xml version="1.0" encoding="utf-8"?>
<a:theme xmlns:a="http://schemas.openxmlformats.org/drawingml/2006/main" name="BM Presentation Template">
  <a:themeElements>
    <a:clrScheme name="B&amp;M">
      <a:dk1>
        <a:srgbClr val="000000"/>
      </a:dk1>
      <a:lt1>
        <a:srgbClr val="FFFFFF"/>
      </a:lt1>
      <a:dk2>
        <a:srgbClr val="5F5F5F"/>
      </a:dk2>
      <a:lt2>
        <a:srgbClr val="C2C3C4"/>
      </a:lt2>
      <a:accent1>
        <a:srgbClr val="EE3135"/>
      </a:accent1>
      <a:accent2>
        <a:srgbClr val="AE132A"/>
      </a:accent2>
      <a:accent3>
        <a:srgbClr val="7A0223"/>
      </a:accent3>
      <a:accent4>
        <a:srgbClr val="002856"/>
      </a:accent4>
      <a:accent5>
        <a:srgbClr val="F58220"/>
      </a:accent5>
      <a:accent6>
        <a:srgbClr val="007B66"/>
      </a:accent6>
      <a:hlink>
        <a:srgbClr val="0000FF"/>
      </a:hlink>
      <a:folHlink>
        <a:srgbClr val="800080"/>
      </a:folHlink>
    </a:clrScheme>
    <a:fontScheme name="B&amp;M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E3135"/>
        </a:solidFill>
        <a:ln w="12700">
          <a:solidFill>
            <a:srgbClr val="EE3135"/>
          </a:solidFill>
        </a:ln>
      </a:spPr>
      <a:bodyPr lIns="72000" tIns="72000" rIns="72000" bIns="72000" rtlCol="0" anchor="ctr"/>
      <a:lstStyle>
        <a:defPPr algn="ctr">
          <a:defRPr baseline="0" smtClean="0"/>
        </a:defPPr>
      </a:lstStyle>
      <a:style>
        <a:lnRef idx="2">
          <a:schemeClr val="accent1">
            <a:shade val="50000"/>
          </a:schemeClr>
        </a:lnRef>
        <a:fillRef idx="1">
          <a:schemeClr val="accent1"/>
        </a:fillRef>
        <a:effectRef idx="0">
          <a:schemeClr val="accent1"/>
        </a:effectRef>
        <a:fontRef idx="minor">
          <a:schemeClr val="lt1"/>
        </a:fontRef>
      </a:style>
    </a:spDef>
    <a:lnDef>
      <a:spPr>
        <a:ln w="15875">
          <a:tailEnd type="non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 xmlns:thm15="http://schemas.microsoft.com/office/thememl/2012/main" name="Firm Presentation (updated).pptx" id="{FE2B21A5-42C9-417D-A539-D2F28F8B6478}" vid="{9063D361-376E-4CDC-930A-01A84B3D10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150</Words>
  <Application>Microsoft Office PowerPoint</Application>
  <PresentationFormat>Presentación en pantalla (16:9)</PresentationFormat>
  <Paragraphs>19</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BM Presentation Template</vt:lpstr>
      <vt:lpstr>Operador  Economico Autorizado – OEA. </vt:lpstr>
      <vt:lpstr>Más allá de OEA</vt:lpstr>
      <vt:lpstr>Más allá de OEA</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COMEX</cp:lastModifiedBy>
  <cp:revision>19</cp:revision>
  <dcterms:modified xsi:type="dcterms:W3CDTF">2018-06-19T12:22:56Z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GlobalTemplate">
    <vt:bool>true</vt:bool>
  </property>
  <property fmtid="{D5CDD505-2E9C-101B-9397-08002B2CF9AE}" pid="3" name="OfficeIni">
    <vt:lpwstr>Lima - SPANISH.ini</vt:lpwstr>
  </property>
  <property fmtid="{D5CDD505-2E9C-101B-9397-08002B2CF9AE}" pid="4" name="BMPresentation">
    <vt:bool>true</vt:bool>
  </property>
</Properties>
</file>